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31" r:id="rId2"/>
    <p:sldId id="391" r:id="rId3"/>
    <p:sldId id="357" r:id="rId4"/>
    <p:sldId id="377" r:id="rId5"/>
    <p:sldId id="378" r:id="rId6"/>
    <p:sldId id="371" r:id="rId7"/>
    <p:sldId id="367" r:id="rId8"/>
    <p:sldId id="358" r:id="rId9"/>
    <p:sldId id="370" r:id="rId10"/>
    <p:sldId id="385" r:id="rId11"/>
    <p:sldId id="372" r:id="rId12"/>
    <p:sldId id="374" r:id="rId13"/>
    <p:sldId id="359" r:id="rId14"/>
    <p:sldId id="388" r:id="rId15"/>
    <p:sldId id="386" r:id="rId16"/>
    <p:sldId id="384" r:id="rId17"/>
    <p:sldId id="382" r:id="rId18"/>
    <p:sldId id="390" r:id="rId19"/>
    <p:sldId id="383" r:id="rId20"/>
    <p:sldId id="380" r:id="rId21"/>
    <p:sldId id="261" r:id="rId22"/>
    <p:sldId id="360" r:id="rId23"/>
    <p:sldId id="375" r:id="rId24"/>
    <p:sldId id="376" r:id="rId25"/>
    <p:sldId id="35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B8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52B6-B8C9-481D-BD60-2410C2E2DB32}" v="349" dt="2024-06-24T00:30:23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7" autoAdjust="0"/>
    <p:restoredTop sz="96223" autoAdjust="0"/>
  </p:normalViewPr>
  <p:slideViewPr>
    <p:cSldViewPr snapToGrid="0">
      <p:cViewPr varScale="1">
        <p:scale>
          <a:sx n="200" d="100"/>
          <a:sy n="200" d="100"/>
        </p:scale>
        <p:origin x="20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gho Han" userId="6fb60621bad00da2" providerId="LiveId" clId="{71E9EA93-D098-4E6C-A52B-F2BC9736C186}"/>
    <pc:docChg chg="undo redo custSel addSld delSld modSld">
      <pc:chgData name="Changho Han" userId="6fb60621bad00da2" providerId="LiveId" clId="{71E9EA93-D098-4E6C-A52B-F2BC9736C186}" dt="2024-06-19T06:52:21.471" v="4640" actId="14100"/>
      <pc:docMkLst>
        <pc:docMk/>
      </pc:docMkLst>
      <pc:sldChg chg="del">
        <pc:chgData name="Changho Han" userId="6fb60621bad00da2" providerId="LiveId" clId="{71E9EA93-D098-4E6C-A52B-F2BC9736C186}" dt="2024-06-19T02:07:10.285" v="1" actId="47"/>
        <pc:sldMkLst>
          <pc:docMk/>
          <pc:sldMk cId="1826124093" sldId="303"/>
        </pc:sldMkLst>
      </pc:sldChg>
      <pc:sldChg chg="modSp mod modNotesTx">
        <pc:chgData name="Changho Han" userId="6fb60621bad00da2" providerId="LiveId" clId="{71E9EA93-D098-4E6C-A52B-F2BC9736C186}" dt="2024-06-19T05:28:39.316" v="2677" actId="20577"/>
        <pc:sldMkLst>
          <pc:docMk/>
          <pc:sldMk cId="3311012420" sldId="331"/>
        </pc:sldMkLst>
        <pc:spChg chg="mod">
          <ac:chgData name="Changho Han" userId="6fb60621bad00da2" providerId="LiveId" clId="{71E9EA93-D098-4E6C-A52B-F2BC9736C186}" dt="2024-06-19T02:12:10.325" v="147" actId="1076"/>
          <ac:spMkLst>
            <pc:docMk/>
            <pc:sldMk cId="3311012420" sldId="331"/>
            <ac:spMk id="11" creationId="{0F966061-0E19-4504-8A13-5851C551615B}"/>
          </ac:spMkLst>
        </pc:spChg>
        <pc:spChg chg="mod">
          <ac:chgData name="Changho Han" userId="6fb60621bad00da2" providerId="LiveId" clId="{71E9EA93-D098-4E6C-A52B-F2BC9736C186}" dt="2024-06-19T02:11:51.893" v="142" actId="2711"/>
          <ac:spMkLst>
            <pc:docMk/>
            <pc:sldMk cId="3311012420" sldId="331"/>
            <ac:spMk id="12" creationId="{8B906A7F-9D6D-4BD9-B455-54E857CD2E51}"/>
          </ac:spMkLst>
        </pc:spChg>
        <pc:spChg chg="mod">
          <ac:chgData name="Changho Han" userId="6fb60621bad00da2" providerId="LiveId" clId="{71E9EA93-D098-4E6C-A52B-F2BC9736C186}" dt="2024-06-19T02:11:56.653" v="143" actId="2711"/>
          <ac:spMkLst>
            <pc:docMk/>
            <pc:sldMk cId="3311012420" sldId="331"/>
            <ac:spMk id="13" creationId="{5458CCE6-EE69-42C7-9E28-889350BE66D3}"/>
          </ac:spMkLst>
        </pc:spChg>
        <pc:spChg chg="mod">
          <ac:chgData name="Changho Han" userId="6fb60621bad00da2" providerId="LiveId" clId="{71E9EA93-D098-4E6C-A52B-F2BC9736C186}" dt="2024-06-19T05:28:39.316" v="2677" actId="20577"/>
          <ac:spMkLst>
            <pc:docMk/>
            <pc:sldMk cId="3311012420" sldId="331"/>
            <ac:spMk id="14" creationId="{AE90CCC7-665D-454A-A473-A64482C553BC}"/>
          </ac:spMkLst>
        </pc:spChg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3371580828" sldId="333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901232338" sldId="341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392682861" sldId="346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1631915581" sldId="348"/>
        </pc:sldMkLst>
      </pc:sldChg>
      <pc:sldChg chg="addSp modSp mod">
        <pc:chgData name="Changho Han" userId="6fb60621bad00da2" providerId="LiveId" clId="{71E9EA93-D098-4E6C-A52B-F2BC9736C186}" dt="2024-06-19T06:43:37.005" v="4631" actId="1037"/>
        <pc:sldMkLst>
          <pc:docMk/>
          <pc:sldMk cId="2814805494" sldId="350"/>
        </pc:sldMkLst>
        <pc:spChg chg="mod">
          <ac:chgData name="Changho Han" userId="6fb60621bad00da2" providerId="LiveId" clId="{71E9EA93-D098-4E6C-A52B-F2BC9736C186}" dt="2024-06-19T05:12:43.458" v="2390" actId="115"/>
          <ac:spMkLst>
            <pc:docMk/>
            <pc:sldMk cId="2814805494" sldId="350"/>
            <ac:spMk id="2" creationId="{1827FE22-043B-FCEE-08F1-DCBA088F0172}"/>
          </ac:spMkLst>
        </pc:spChg>
        <pc:spChg chg="add mod">
          <ac:chgData name="Changho Han" userId="6fb60621bad00da2" providerId="LiveId" clId="{71E9EA93-D098-4E6C-A52B-F2BC9736C186}" dt="2024-06-19T05:12:46.458" v="2391" actId="115"/>
          <ac:spMkLst>
            <pc:docMk/>
            <pc:sldMk cId="2814805494" sldId="350"/>
            <ac:spMk id="7" creationId="{A1869387-AFD7-EBD7-94B5-B7FA487D7289}"/>
          </ac:spMkLst>
        </pc:spChg>
        <pc:picChg chg="mod">
          <ac:chgData name="Changho Han" userId="6fb60621bad00da2" providerId="LiveId" clId="{71E9EA93-D098-4E6C-A52B-F2BC9736C186}" dt="2024-06-19T06:43:37.005" v="4631" actId="1037"/>
          <ac:picMkLst>
            <pc:docMk/>
            <pc:sldMk cId="2814805494" sldId="350"/>
            <ac:picMk id="5" creationId="{7671169E-CAB7-ECAE-A36D-0002061C8493}"/>
          </ac:picMkLst>
        </pc:picChg>
        <pc:picChg chg="mod">
          <ac:chgData name="Changho Han" userId="6fb60621bad00da2" providerId="LiveId" clId="{71E9EA93-D098-4E6C-A52B-F2BC9736C186}" dt="2024-06-19T06:43:37.005" v="4631" actId="1037"/>
          <ac:picMkLst>
            <pc:docMk/>
            <pc:sldMk cId="2814805494" sldId="350"/>
            <ac:picMk id="6" creationId="{722E323C-305F-B892-62F9-14A4B7E18A80}"/>
          </ac:picMkLst>
        </pc:picChg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1693832387" sldId="352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4234430294" sldId="353"/>
        </pc:sldMkLst>
      </pc:sldChg>
      <pc:sldChg chg="addSp delSp modSp mod modNotesTx">
        <pc:chgData name="Changho Han" userId="6fb60621bad00da2" providerId="LiveId" clId="{71E9EA93-D098-4E6C-A52B-F2BC9736C186}" dt="2024-06-19T05:31:24.783" v="2719" actId="1038"/>
        <pc:sldMkLst>
          <pc:docMk/>
          <pc:sldMk cId="3330158415" sldId="354"/>
        </pc:sldMkLst>
        <pc:spChg chg="del">
          <ac:chgData name="Changho Han" userId="6fb60621bad00da2" providerId="LiveId" clId="{71E9EA93-D098-4E6C-A52B-F2BC9736C186}" dt="2024-06-19T02:13:33.193" v="151" actId="478"/>
          <ac:spMkLst>
            <pc:docMk/>
            <pc:sldMk cId="3330158415" sldId="354"/>
            <ac:spMk id="2" creationId="{5E6AC1B8-21B4-4D93-AD2A-3ED70650CE49}"/>
          </ac:spMkLst>
        </pc:spChg>
        <pc:spChg chg="del">
          <ac:chgData name="Changho Han" userId="6fb60621bad00da2" providerId="LiveId" clId="{71E9EA93-D098-4E6C-A52B-F2BC9736C186}" dt="2024-06-19T02:12:43.935" v="149" actId="478"/>
          <ac:spMkLst>
            <pc:docMk/>
            <pc:sldMk cId="3330158415" sldId="354"/>
            <ac:spMk id="3" creationId="{70FDCB06-899D-EF0F-6731-E89B437F1BA8}"/>
          </ac:spMkLst>
        </pc:spChg>
        <pc:spChg chg="mod">
          <ac:chgData name="Changho Han" userId="6fb60621bad00da2" providerId="LiveId" clId="{71E9EA93-D098-4E6C-A52B-F2BC9736C186}" dt="2024-06-19T02:28:13.735" v="695" actId="1076"/>
          <ac:spMkLst>
            <pc:docMk/>
            <pc:sldMk cId="3330158415" sldId="354"/>
            <ac:spMk id="4" creationId="{00000000-0000-0000-0000-000000000000}"/>
          </ac:spMkLst>
        </pc:spChg>
        <pc:spChg chg="add del mod">
          <ac:chgData name="Changho Han" userId="6fb60621bad00da2" providerId="LiveId" clId="{71E9EA93-D098-4E6C-A52B-F2BC9736C186}" dt="2024-06-19T02:29:12.285" v="715" actId="1036"/>
          <ac:spMkLst>
            <pc:docMk/>
            <pc:sldMk cId="3330158415" sldId="354"/>
            <ac:spMk id="5" creationId="{00000000-0000-0000-0000-000000000000}"/>
          </ac:spMkLst>
        </pc:spChg>
        <pc:spChg chg="add del mod">
          <ac:chgData name="Changho Han" userId="6fb60621bad00da2" providerId="LiveId" clId="{71E9EA93-D098-4E6C-A52B-F2BC9736C186}" dt="2024-06-19T02:13:31.881" v="150" actId="478"/>
          <ac:spMkLst>
            <pc:docMk/>
            <pc:sldMk cId="3330158415" sldId="354"/>
            <ac:spMk id="7" creationId="{47CA1B22-96BE-9408-5465-EAB9C90BF96C}"/>
          </ac:spMkLst>
        </pc:spChg>
        <pc:spChg chg="add mod">
          <ac:chgData name="Changho Han" userId="6fb60621bad00da2" providerId="LiveId" clId="{71E9EA93-D098-4E6C-A52B-F2BC9736C186}" dt="2024-06-19T02:14:04.442" v="183" actId="767"/>
          <ac:spMkLst>
            <pc:docMk/>
            <pc:sldMk cId="3330158415" sldId="354"/>
            <ac:spMk id="8" creationId="{2858B2E8-6FC9-A17D-9C87-099A10EF6786}"/>
          </ac:spMkLst>
        </pc:spChg>
        <pc:spChg chg="add mod">
          <ac:chgData name="Changho Han" userId="6fb60621bad00da2" providerId="LiveId" clId="{71E9EA93-D098-4E6C-A52B-F2BC9736C186}" dt="2024-06-19T02:29:12.285" v="715" actId="1036"/>
          <ac:spMkLst>
            <pc:docMk/>
            <pc:sldMk cId="3330158415" sldId="354"/>
            <ac:spMk id="9" creationId="{56A86E43-7665-4418-DC4C-28B43CCB7988}"/>
          </ac:spMkLst>
        </pc:spChg>
        <pc:spChg chg="add mod">
          <ac:chgData name="Changho Han" userId="6fb60621bad00da2" providerId="LiveId" clId="{71E9EA93-D098-4E6C-A52B-F2BC9736C186}" dt="2024-06-19T02:30:33.788" v="763" actId="404"/>
          <ac:spMkLst>
            <pc:docMk/>
            <pc:sldMk cId="3330158415" sldId="354"/>
            <ac:spMk id="10" creationId="{B54E4101-16BE-01C0-A6FB-C2FB7716518E}"/>
          </ac:spMkLst>
        </pc:spChg>
        <pc:spChg chg="add mod">
          <ac:chgData name="Changho Han" userId="6fb60621bad00da2" providerId="LiveId" clId="{71E9EA93-D098-4E6C-A52B-F2BC9736C186}" dt="2024-06-19T04:57:58.731" v="1506" actId="1035"/>
          <ac:spMkLst>
            <pc:docMk/>
            <pc:sldMk cId="3330158415" sldId="354"/>
            <ac:spMk id="17" creationId="{2468F315-A3F7-2529-FAEF-EFD5B29EE517}"/>
          </ac:spMkLst>
        </pc:spChg>
        <pc:spChg chg="add mod">
          <ac:chgData name="Changho Han" userId="6fb60621bad00da2" providerId="LiveId" clId="{71E9EA93-D098-4E6C-A52B-F2BC9736C186}" dt="2024-06-19T02:30:42.676" v="776" actId="1035"/>
          <ac:spMkLst>
            <pc:docMk/>
            <pc:sldMk cId="3330158415" sldId="354"/>
            <ac:spMk id="18" creationId="{8CC7E6DA-F2AA-0214-F337-90B2E5E41FD1}"/>
          </ac:spMkLst>
        </pc:spChg>
        <pc:spChg chg="add mod">
          <ac:chgData name="Changho Han" userId="6fb60621bad00da2" providerId="LiveId" clId="{71E9EA93-D098-4E6C-A52B-F2BC9736C186}" dt="2024-06-19T04:57:58.731" v="1506" actId="1035"/>
          <ac:spMkLst>
            <pc:docMk/>
            <pc:sldMk cId="3330158415" sldId="354"/>
            <ac:spMk id="19" creationId="{802950D2-F0A5-3B63-EEE7-E5356B9F4CA7}"/>
          </ac:spMkLst>
        </pc:spChg>
        <pc:spChg chg="add mod">
          <ac:chgData name="Changho Han" userId="6fb60621bad00da2" providerId="LiveId" clId="{71E9EA93-D098-4E6C-A52B-F2BC9736C186}" dt="2024-06-19T04:57:58.731" v="1506" actId="1035"/>
          <ac:spMkLst>
            <pc:docMk/>
            <pc:sldMk cId="3330158415" sldId="354"/>
            <ac:spMk id="22" creationId="{D21981E2-0D4B-F774-B194-55C7A3A12791}"/>
          </ac:spMkLst>
        </pc:spChg>
        <pc:spChg chg="add del mod">
          <ac:chgData name="Changho Han" userId="6fb60621bad00da2" providerId="LiveId" clId="{71E9EA93-D098-4E6C-A52B-F2BC9736C186}" dt="2024-06-19T02:28:18.243" v="696" actId="478"/>
          <ac:spMkLst>
            <pc:docMk/>
            <pc:sldMk cId="3330158415" sldId="354"/>
            <ac:spMk id="23" creationId="{C2CF6494-649E-FE6B-F105-B28C7A090CDF}"/>
          </ac:spMkLst>
        </pc:spChg>
        <pc:spChg chg="add mod">
          <ac:chgData name="Changho Han" userId="6fb60621bad00da2" providerId="LiveId" clId="{71E9EA93-D098-4E6C-A52B-F2BC9736C186}" dt="2024-06-19T05:20:36.176" v="2522" actId="20578"/>
          <ac:spMkLst>
            <pc:docMk/>
            <pc:sldMk cId="3330158415" sldId="354"/>
            <ac:spMk id="26" creationId="{1A12DF14-8E18-81AC-F17A-589D7929C0CA}"/>
          </ac:spMkLst>
        </pc:spChg>
        <pc:spChg chg="add mod">
          <ac:chgData name="Changho Han" userId="6fb60621bad00da2" providerId="LiveId" clId="{71E9EA93-D098-4E6C-A52B-F2BC9736C186}" dt="2024-06-19T05:30:25.404" v="2695" actId="692"/>
          <ac:spMkLst>
            <pc:docMk/>
            <pc:sldMk cId="3330158415" sldId="354"/>
            <ac:spMk id="29" creationId="{6AE3F0BE-2CDE-D3CA-E009-008EC8452943}"/>
          </ac:spMkLst>
        </pc:spChg>
        <pc:spChg chg="add mod">
          <ac:chgData name="Changho Han" userId="6fb60621bad00da2" providerId="LiveId" clId="{71E9EA93-D098-4E6C-A52B-F2BC9736C186}" dt="2024-06-19T05:30:40.824" v="2699" actId="14100"/>
          <ac:spMkLst>
            <pc:docMk/>
            <pc:sldMk cId="3330158415" sldId="354"/>
            <ac:spMk id="30" creationId="{AF718EEA-482D-8E6F-F2EB-4F081C80D140}"/>
          </ac:spMkLst>
        </pc:spChg>
        <pc:picChg chg="add mod">
          <ac:chgData name="Changho Han" userId="6fb60621bad00da2" providerId="LiveId" clId="{71E9EA93-D098-4E6C-A52B-F2BC9736C186}" dt="2024-06-19T04:47:42.823" v="1160" actId="692"/>
          <ac:picMkLst>
            <pc:docMk/>
            <pc:sldMk cId="3330158415" sldId="354"/>
            <ac:picMk id="12" creationId="{43617363-FBF1-1C39-6A50-0F761159E6F8}"/>
          </ac:picMkLst>
        </pc:picChg>
        <pc:picChg chg="add mod">
          <ac:chgData name="Changho Han" userId="6fb60621bad00da2" providerId="LiveId" clId="{71E9EA93-D098-4E6C-A52B-F2BC9736C186}" dt="2024-06-19T04:47:42.823" v="1160" actId="692"/>
          <ac:picMkLst>
            <pc:docMk/>
            <pc:sldMk cId="3330158415" sldId="354"/>
            <ac:picMk id="14" creationId="{3F06DDF5-3B5C-A6B2-FB68-E272E2FEE5A3}"/>
          </ac:picMkLst>
        </pc:picChg>
        <pc:picChg chg="add mod">
          <ac:chgData name="Changho Han" userId="6fb60621bad00da2" providerId="LiveId" clId="{71E9EA93-D098-4E6C-A52B-F2BC9736C186}" dt="2024-06-19T04:57:58.731" v="1506" actId="1035"/>
          <ac:picMkLst>
            <pc:docMk/>
            <pc:sldMk cId="3330158415" sldId="354"/>
            <ac:picMk id="16" creationId="{9CF64017-B1C9-E786-5EC1-D3B885A77AA1}"/>
          </ac:picMkLst>
        </pc:picChg>
        <pc:picChg chg="add mod">
          <ac:chgData name="Changho Han" userId="6fb60621bad00da2" providerId="LiveId" clId="{71E9EA93-D098-4E6C-A52B-F2BC9736C186}" dt="2024-06-19T04:57:58.731" v="1506" actId="1035"/>
          <ac:picMkLst>
            <pc:docMk/>
            <pc:sldMk cId="3330158415" sldId="354"/>
            <ac:picMk id="21" creationId="{DFFAA795-EC6A-0456-FF31-6138E1218BA0}"/>
          </ac:picMkLst>
        </pc:picChg>
        <pc:picChg chg="add mod">
          <ac:chgData name="Changho Han" userId="6fb60621bad00da2" providerId="LiveId" clId="{71E9EA93-D098-4E6C-A52B-F2BC9736C186}" dt="2024-06-19T02:32:44.313" v="1073" actId="1076"/>
          <ac:picMkLst>
            <pc:docMk/>
            <pc:sldMk cId="3330158415" sldId="354"/>
            <ac:picMk id="25" creationId="{5BAD6588-D520-FEC3-829B-C4239761BD8F}"/>
          </ac:picMkLst>
        </pc:picChg>
        <pc:picChg chg="add mod">
          <ac:chgData name="Changho Han" userId="6fb60621bad00da2" providerId="LiveId" clId="{71E9EA93-D098-4E6C-A52B-F2BC9736C186}" dt="2024-06-19T05:29:47.475" v="2682" actId="1076"/>
          <ac:picMkLst>
            <pc:docMk/>
            <pc:sldMk cId="3330158415" sldId="354"/>
            <ac:picMk id="27" creationId="{21609741-7D28-E9AE-D566-041D5E1BDC96}"/>
          </ac:picMkLst>
        </pc:picChg>
        <pc:picChg chg="add mod">
          <ac:chgData name="Changho Han" userId="6fb60621bad00da2" providerId="LiveId" clId="{71E9EA93-D098-4E6C-A52B-F2BC9736C186}" dt="2024-06-19T05:29:49.424" v="2683" actId="1076"/>
          <ac:picMkLst>
            <pc:docMk/>
            <pc:sldMk cId="3330158415" sldId="354"/>
            <ac:picMk id="28" creationId="{C1FB5F4A-B90C-67FE-E64D-630047BECBD9}"/>
          </ac:picMkLst>
        </pc:picChg>
        <pc:cxnChg chg="add mod">
          <ac:chgData name="Changho Han" userId="6fb60621bad00da2" providerId="LiveId" clId="{71E9EA93-D098-4E6C-A52B-F2BC9736C186}" dt="2024-06-19T05:31:24.783" v="2719" actId="1038"/>
          <ac:cxnSpMkLst>
            <pc:docMk/>
            <pc:sldMk cId="3330158415" sldId="354"/>
            <ac:cxnSpMk id="32" creationId="{F1B5C7C2-C6BF-D70C-D8D5-0D38829169B3}"/>
          </ac:cxnSpMkLst>
        </pc:cxnChg>
      </pc:sldChg>
      <pc:sldChg chg="addSp delSp modSp add mod">
        <pc:chgData name="Changho Han" userId="6fb60621bad00da2" providerId="LiveId" clId="{71E9EA93-D098-4E6C-A52B-F2BC9736C186}" dt="2024-06-19T06:32:01.010" v="4587" actId="1076"/>
        <pc:sldMkLst>
          <pc:docMk/>
          <pc:sldMk cId="2992104484" sldId="355"/>
        </pc:sldMkLst>
        <pc:spChg chg="add mod">
          <ac:chgData name="Changho Han" userId="6fb60621bad00da2" providerId="LiveId" clId="{71E9EA93-D098-4E6C-A52B-F2BC9736C186}" dt="2024-06-19T05:59:26.623" v="4094" actId="20577"/>
          <ac:spMkLst>
            <pc:docMk/>
            <pc:sldMk cId="2992104484" sldId="355"/>
            <ac:spMk id="2" creationId="{B68C6A77-B634-A7A7-801D-39C51B8CAD2F}"/>
          </ac:spMkLst>
        </pc:spChg>
        <pc:spChg chg="mod">
          <ac:chgData name="Changho Han" userId="6fb60621bad00da2" providerId="LiveId" clId="{71E9EA93-D098-4E6C-A52B-F2BC9736C186}" dt="2024-06-19T04:26:56.848" v="1100" actId="20577"/>
          <ac:spMkLst>
            <pc:docMk/>
            <pc:sldMk cId="2992104484" sldId="355"/>
            <ac:spMk id="9" creationId="{56A86E43-7665-4418-DC4C-28B43CCB7988}"/>
          </ac:spMkLst>
        </pc:spChg>
        <pc:spChg chg="del">
          <ac:chgData name="Changho Han" userId="6fb60621bad00da2" providerId="LiveId" clId="{71E9EA93-D098-4E6C-A52B-F2BC9736C186}" dt="2024-06-19T02:27:06.097" v="643" actId="478"/>
          <ac:spMkLst>
            <pc:docMk/>
            <pc:sldMk cId="2992104484" sldId="355"/>
            <ac:spMk id="10" creationId="{B54E4101-16BE-01C0-A6FB-C2FB7716518E}"/>
          </ac:spMkLst>
        </pc:spChg>
        <pc:spChg chg="add del mod">
          <ac:chgData name="Changho Han" userId="6fb60621bad00da2" providerId="LiveId" clId="{71E9EA93-D098-4E6C-A52B-F2BC9736C186}" dt="2024-06-19T05:18:03.693" v="2507" actId="478"/>
          <ac:spMkLst>
            <pc:docMk/>
            <pc:sldMk cId="2992104484" sldId="355"/>
            <ac:spMk id="11" creationId="{FB536451-F722-7F15-7A17-D2CD5CEB2203}"/>
          </ac:spMkLst>
        </pc:spChg>
        <pc:spChg chg="add mod">
          <ac:chgData name="Changho Han" userId="6fb60621bad00da2" providerId="LiveId" clId="{71E9EA93-D098-4E6C-A52B-F2BC9736C186}" dt="2024-06-19T05:57:22.649" v="4051" actId="1076"/>
          <ac:spMkLst>
            <pc:docMk/>
            <pc:sldMk cId="2992104484" sldId="355"/>
            <ac:spMk id="13" creationId="{71AA42CF-37F7-AFD6-9AF6-0772495449E2}"/>
          </ac:spMkLst>
        </pc:spChg>
        <pc:spChg chg="add mod">
          <ac:chgData name="Changho Han" userId="6fb60621bad00da2" providerId="LiveId" clId="{71E9EA93-D098-4E6C-A52B-F2BC9736C186}" dt="2024-06-19T06:16:47.468" v="4203" actId="20577"/>
          <ac:spMkLst>
            <pc:docMk/>
            <pc:sldMk cId="2992104484" sldId="355"/>
            <ac:spMk id="15" creationId="{5D822ADD-7065-260B-E538-A7429C299903}"/>
          </ac:spMkLst>
        </pc:spChg>
        <pc:spChg chg="del">
          <ac:chgData name="Changho Han" userId="6fb60621bad00da2" providerId="LiveId" clId="{71E9EA93-D098-4E6C-A52B-F2BC9736C186}" dt="2024-06-19T02:27:05.002" v="642" actId="478"/>
          <ac:spMkLst>
            <pc:docMk/>
            <pc:sldMk cId="2992104484" sldId="355"/>
            <ac:spMk id="17" creationId="{2468F315-A3F7-2529-FAEF-EFD5B29EE517}"/>
          </ac:spMkLst>
        </pc:spChg>
        <pc:spChg chg="del">
          <ac:chgData name="Changho Han" userId="6fb60621bad00da2" providerId="LiveId" clId="{71E9EA93-D098-4E6C-A52B-F2BC9736C186}" dt="2024-06-19T02:27:05.002" v="642" actId="478"/>
          <ac:spMkLst>
            <pc:docMk/>
            <pc:sldMk cId="2992104484" sldId="355"/>
            <ac:spMk id="18" creationId="{8CC7E6DA-F2AA-0214-F337-90B2E5E41FD1}"/>
          </ac:spMkLst>
        </pc:spChg>
        <pc:spChg chg="del">
          <ac:chgData name="Changho Han" userId="6fb60621bad00da2" providerId="LiveId" clId="{71E9EA93-D098-4E6C-A52B-F2BC9736C186}" dt="2024-06-19T02:27:05.002" v="642" actId="478"/>
          <ac:spMkLst>
            <pc:docMk/>
            <pc:sldMk cId="2992104484" sldId="355"/>
            <ac:spMk id="19" creationId="{802950D2-F0A5-3B63-EEE7-E5356B9F4CA7}"/>
          </ac:spMkLst>
        </pc:spChg>
        <pc:spChg chg="del">
          <ac:chgData name="Changho Han" userId="6fb60621bad00da2" providerId="LiveId" clId="{71E9EA93-D098-4E6C-A52B-F2BC9736C186}" dt="2024-06-19T02:27:05.002" v="642" actId="478"/>
          <ac:spMkLst>
            <pc:docMk/>
            <pc:sldMk cId="2992104484" sldId="355"/>
            <ac:spMk id="22" creationId="{D21981E2-0D4B-F774-B194-55C7A3A12791}"/>
          </ac:spMkLst>
        </pc:spChg>
        <pc:spChg chg="add del mod">
          <ac:chgData name="Changho Han" userId="6fb60621bad00da2" providerId="LiveId" clId="{71E9EA93-D098-4E6C-A52B-F2BC9736C186}" dt="2024-06-19T05:01:57.226" v="1814" actId="478"/>
          <ac:spMkLst>
            <pc:docMk/>
            <pc:sldMk cId="2992104484" sldId="355"/>
            <ac:spMk id="25" creationId="{2A9F970E-1419-7113-FA29-78952FEF12D1}"/>
          </ac:spMkLst>
        </pc:spChg>
        <pc:spChg chg="add mod">
          <ac:chgData name="Changho Han" userId="6fb60621bad00da2" providerId="LiveId" clId="{71E9EA93-D098-4E6C-A52B-F2BC9736C186}" dt="2024-06-19T05:57:22.649" v="4051" actId="1076"/>
          <ac:spMkLst>
            <pc:docMk/>
            <pc:sldMk cId="2992104484" sldId="355"/>
            <ac:spMk id="39" creationId="{1452B8A1-6A33-4BDE-60F8-FAE5BBE38767}"/>
          </ac:spMkLst>
        </pc:spChg>
        <pc:spChg chg="add mod">
          <ac:chgData name="Changho Han" userId="6fb60621bad00da2" providerId="LiveId" clId="{71E9EA93-D098-4E6C-A52B-F2BC9736C186}" dt="2024-06-19T05:57:22.649" v="4051" actId="1076"/>
          <ac:spMkLst>
            <pc:docMk/>
            <pc:sldMk cId="2992104484" sldId="355"/>
            <ac:spMk id="47" creationId="{118B5525-0179-FAF2-D1BB-6080BEC4CA64}"/>
          </ac:spMkLst>
        </pc:spChg>
        <pc:spChg chg="add mod">
          <ac:chgData name="Changho Han" userId="6fb60621bad00da2" providerId="LiveId" clId="{71E9EA93-D098-4E6C-A52B-F2BC9736C186}" dt="2024-06-19T06:32:01.010" v="4587" actId="1076"/>
          <ac:spMkLst>
            <pc:docMk/>
            <pc:sldMk cId="2992104484" sldId="355"/>
            <ac:spMk id="48" creationId="{1FC38C0F-D2E6-C30C-1C56-549C44CE9D87}"/>
          </ac:spMkLst>
        </pc:spChg>
        <pc:spChg chg="add mod">
          <ac:chgData name="Changho Han" userId="6fb60621bad00da2" providerId="LiveId" clId="{71E9EA93-D098-4E6C-A52B-F2BC9736C186}" dt="2024-06-19T05:57:22.649" v="4051" actId="1076"/>
          <ac:spMkLst>
            <pc:docMk/>
            <pc:sldMk cId="2992104484" sldId="355"/>
            <ac:spMk id="49" creationId="{763B7EA9-C200-6400-7833-0839907466D9}"/>
          </ac:spMkLst>
        </pc:spChg>
        <pc:spChg chg="add del">
          <ac:chgData name="Changho Han" userId="6fb60621bad00da2" providerId="LiveId" clId="{71E9EA93-D098-4E6C-A52B-F2BC9736C186}" dt="2024-06-19T05:36:41.995" v="2753" actId="478"/>
          <ac:spMkLst>
            <pc:docMk/>
            <pc:sldMk cId="2992104484" sldId="355"/>
            <ac:spMk id="50" creationId="{6A392F20-FDC9-75DE-D9ED-3A0811413937}"/>
          </ac:spMkLst>
        </pc:spChg>
        <pc:spChg chg="add del mod">
          <ac:chgData name="Changho Han" userId="6fb60621bad00da2" providerId="LiveId" clId="{71E9EA93-D098-4E6C-A52B-F2BC9736C186}" dt="2024-06-19T05:36:41.436" v="2752" actId="478"/>
          <ac:spMkLst>
            <pc:docMk/>
            <pc:sldMk cId="2992104484" sldId="355"/>
            <ac:spMk id="51" creationId="{0D4692B6-B31B-10AD-1DB3-DDF156DE09DC}"/>
          </ac:spMkLst>
        </pc:spChg>
        <pc:spChg chg="add mod">
          <ac:chgData name="Changho Han" userId="6fb60621bad00da2" providerId="LiveId" clId="{71E9EA93-D098-4E6C-A52B-F2BC9736C186}" dt="2024-06-19T05:58:20.907" v="4077" actId="1076"/>
          <ac:spMkLst>
            <pc:docMk/>
            <pc:sldMk cId="2992104484" sldId="355"/>
            <ac:spMk id="52" creationId="{080A8923-3C2D-724C-D44B-23C70113B9CA}"/>
          </ac:spMkLst>
        </pc:spChg>
        <pc:spChg chg="add mod">
          <ac:chgData name="Changho Han" userId="6fb60621bad00da2" providerId="LiveId" clId="{71E9EA93-D098-4E6C-A52B-F2BC9736C186}" dt="2024-06-19T05:58:15.148" v="4076" actId="403"/>
          <ac:spMkLst>
            <pc:docMk/>
            <pc:sldMk cId="2992104484" sldId="355"/>
            <ac:spMk id="53" creationId="{D8A75C26-EC72-C369-3FC5-42227D1FE81D}"/>
          </ac:spMkLst>
        </pc:spChg>
        <pc:picChg chg="add del mod">
          <ac:chgData name="Changho Han" userId="6fb60621bad00da2" providerId="LiveId" clId="{71E9EA93-D098-4E6C-A52B-F2BC9736C186}" dt="2024-06-19T05:18:01.400" v="2505" actId="478"/>
          <ac:picMkLst>
            <pc:docMk/>
            <pc:sldMk cId="2992104484" sldId="355"/>
            <ac:picMk id="6" creationId="{0C4750F9-E213-82E6-BA73-1202963B3658}"/>
          </ac:picMkLst>
        </pc:picChg>
        <pc:picChg chg="add del mod">
          <ac:chgData name="Changho Han" userId="6fb60621bad00da2" providerId="LiveId" clId="{71E9EA93-D098-4E6C-A52B-F2BC9736C186}" dt="2024-06-19T05:18:02.113" v="2506" actId="478"/>
          <ac:picMkLst>
            <pc:docMk/>
            <pc:sldMk cId="2992104484" sldId="355"/>
            <ac:picMk id="8" creationId="{21679339-D1DE-A839-77E5-F0C4D83ED5B3}"/>
          </ac:picMkLst>
        </pc:picChg>
        <pc:picChg chg="del">
          <ac:chgData name="Changho Han" userId="6fb60621bad00da2" providerId="LiveId" clId="{71E9EA93-D098-4E6C-A52B-F2BC9736C186}" dt="2024-06-19T02:27:05.002" v="642" actId="478"/>
          <ac:picMkLst>
            <pc:docMk/>
            <pc:sldMk cId="2992104484" sldId="355"/>
            <ac:picMk id="12" creationId="{43617363-FBF1-1C39-6A50-0F761159E6F8}"/>
          </ac:picMkLst>
        </pc:picChg>
        <pc:picChg chg="del">
          <ac:chgData name="Changho Han" userId="6fb60621bad00da2" providerId="LiveId" clId="{71E9EA93-D098-4E6C-A52B-F2BC9736C186}" dt="2024-06-19T02:27:05.002" v="642" actId="478"/>
          <ac:picMkLst>
            <pc:docMk/>
            <pc:sldMk cId="2992104484" sldId="355"/>
            <ac:picMk id="14" creationId="{3F06DDF5-3B5C-A6B2-FB68-E272E2FEE5A3}"/>
          </ac:picMkLst>
        </pc:picChg>
        <pc:picChg chg="del">
          <ac:chgData name="Changho Han" userId="6fb60621bad00da2" providerId="LiveId" clId="{71E9EA93-D098-4E6C-A52B-F2BC9736C186}" dt="2024-06-19T02:27:05.002" v="642" actId="478"/>
          <ac:picMkLst>
            <pc:docMk/>
            <pc:sldMk cId="2992104484" sldId="355"/>
            <ac:picMk id="16" creationId="{9CF64017-B1C9-E786-5EC1-D3B885A77AA1}"/>
          </ac:picMkLst>
        </pc:picChg>
        <pc:picChg chg="del">
          <ac:chgData name="Changho Han" userId="6fb60621bad00da2" providerId="LiveId" clId="{71E9EA93-D098-4E6C-A52B-F2BC9736C186}" dt="2024-06-19T02:27:05.002" v="642" actId="478"/>
          <ac:picMkLst>
            <pc:docMk/>
            <pc:sldMk cId="2992104484" sldId="355"/>
            <ac:picMk id="21" creationId="{DFFAA795-EC6A-0456-FF31-6138E1218BA0}"/>
          </ac:picMkLst>
        </pc:picChg>
        <pc:cxnChg chg="add mod">
          <ac:chgData name="Changho Han" userId="6fb60621bad00da2" providerId="LiveId" clId="{71E9EA93-D098-4E6C-A52B-F2BC9736C186}" dt="2024-06-19T06:00:02.017" v="4100" actId="14100"/>
          <ac:cxnSpMkLst>
            <pc:docMk/>
            <pc:sldMk cId="2992104484" sldId="355"/>
            <ac:cxnSpMk id="23" creationId="{556DDDBE-ADDB-20B0-6AFA-8387867EC449}"/>
          </ac:cxnSpMkLst>
        </pc:cxnChg>
        <pc:cxnChg chg="add mod">
          <ac:chgData name="Changho Han" userId="6fb60621bad00da2" providerId="LiveId" clId="{71E9EA93-D098-4E6C-A52B-F2BC9736C186}" dt="2024-06-19T06:00:02.017" v="4100" actId="14100"/>
          <ac:cxnSpMkLst>
            <pc:docMk/>
            <pc:sldMk cId="2992104484" sldId="355"/>
            <ac:cxnSpMk id="42" creationId="{96BCFA5E-DF88-F1ED-66EA-F23FCC2CB83A}"/>
          </ac:cxnSpMkLst>
        </pc:cxnChg>
      </pc:sldChg>
      <pc:sldChg chg="addSp delSp modSp add mod">
        <pc:chgData name="Changho Han" userId="6fb60621bad00da2" providerId="LiveId" clId="{71E9EA93-D098-4E6C-A52B-F2BC9736C186}" dt="2024-06-19T06:52:21.471" v="4640" actId="14100"/>
        <pc:sldMkLst>
          <pc:docMk/>
          <pc:sldMk cId="1570206605" sldId="356"/>
        </pc:sldMkLst>
        <pc:spChg chg="add del mod">
          <ac:chgData name="Changho Han" userId="6fb60621bad00da2" providerId="LiveId" clId="{71E9EA93-D098-4E6C-A52B-F2BC9736C186}" dt="2024-06-19T04:57:04.484" v="1407" actId="478"/>
          <ac:spMkLst>
            <pc:docMk/>
            <pc:sldMk cId="1570206605" sldId="356"/>
            <ac:spMk id="2" creationId="{471134D7-65B1-7569-D54F-9DA514F3E367}"/>
          </ac:spMkLst>
        </pc:spChg>
        <pc:spChg chg="add mod">
          <ac:chgData name="Changho Han" userId="6fb60621bad00da2" providerId="LiveId" clId="{71E9EA93-D098-4E6C-A52B-F2BC9736C186}" dt="2024-06-19T06:52:17.492" v="4637" actId="1076"/>
          <ac:spMkLst>
            <pc:docMk/>
            <pc:sldMk cId="1570206605" sldId="356"/>
            <ac:spMk id="2" creationId="{7F54359D-6C54-FF84-1ED3-224DA54147D5}"/>
          </ac:spMkLst>
        </pc:spChg>
        <pc:spChg chg="add del mod">
          <ac:chgData name="Changho Han" userId="6fb60621bad00da2" providerId="LiveId" clId="{71E9EA93-D098-4E6C-A52B-F2BC9736C186}" dt="2024-06-19T04:57:04.484" v="1407" actId="478"/>
          <ac:spMkLst>
            <pc:docMk/>
            <pc:sldMk cId="1570206605" sldId="356"/>
            <ac:spMk id="3" creationId="{2EB08387-3EAC-ABF2-0BAA-2BBB52EDE9B9}"/>
          </ac:spMkLst>
        </pc:spChg>
        <pc:spChg chg="add mod">
          <ac:chgData name="Changho Han" userId="6fb60621bad00da2" providerId="LiveId" clId="{71E9EA93-D098-4E6C-A52B-F2BC9736C186}" dt="2024-06-19T05:39:46.207" v="2930" actId="1076"/>
          <ac:spMkLst>
            <pc:docMk/>
            <pc:sldMk cId="1570206605" sldId="356"/>
            <ac:spMk id="6" creationId="{C8F076E1-3A90-23AE-00C1-8FACAEAF493E}"/>
          </ac:spMkLst>
        </pc:spChg>
        <pc:spChg chg="add mod">
          <ac:chgData name="Changho Han" userId="6fb60621bad00da2" providerId="LiveId" clId="{71E9EA93-D098-4E6C-A52B-F2BC9736C186}" dt="2024-06-19T05:44:22.181" v="3118" actId="1076"/>
          <ac:spMkLst>
            <pc:docMk/>
            <pc:sldMk cId="1570206605" sldId="356"/>
            <ac:spMk id="7" creationId="{78271B6D-9D9A-C9EC-8E44-07284AC2EE09}"/>
          </ac:spMkLst>
        </pc:spChg>
        <pc:spChg chg="add mod">
          <ac:chgData name="Changho Han" userId="6fb60621bad00da2" providerId="LiveId" clId="{71E9EA93-D098-4E6C-A52B-F2BC9736C186}" dt="2024-06-19T06:08:52.746" v="4127" actId="1076"/>
          <ac:spMkLst>
            <pc:docMk/>
            <pc:sldMk cId="1570206605" sldId="356"/>
            <ac:spMk id="8" creationId="{664E2A55-D26A-9ED1-DDE0-3D82678C8617}"/>
          </ac:spMkLst>
        </pc:spChg>
        <pc:spChg chg="mod">
          <ac:chgData name="Changho Han" userId="6fb60621bad00da2" providerId="LiveId" clId="{71E9EA93-D098-4E6C-A52B-F2BC9736C186}" dt="2024-06-19T04:26:51.002" v="1092"/>
          <ac:spMkLst>
            <pc:docMk/>
            <pc:sldMk cId="1570206605" sldId="356"/>
            <ac:spMk id="9" creationId="{56A86E43-7665-4418-DC4C-28B43CCB7988}"/>
          </ac:spMkLst>
        </pc:spChg>
        <pc:spChg chg="del mod">
          <ac:chgData name="Changho Han" userId="6fb60621bad00da2" providerId="LiveId" clId="{71E9EA93-D098-4E6C-A52B-F2BC9736C186}" dt="2024-06-19T05:37:31.976" v="2756" actId="478"/>
          <ac:spMkLst>
            <pc:docMk/>
            <pc:sldMk cId="1570206605" sldId="356"/>
            <ac:spMk id="10" creationId="{B54E4101-16BE-01C0-A6FB-C2FB7716518E}"/>
          </ac:spMkLst>
        </pc:spChg>
        <pc:spChg chg="add mod">
          <ac:chgData name="Changho Han" userId="6fb60621bad00da2" providerId="LiveId" clId="{71E9EA93-D098-4E6C-A52B-F2BC9736C186}" dt="2024-06-19T06:08:57.055" v="4128" actId="1076"/>
          <ac:spMkLst>
            <pc:docMk/>
            <pc:sldMk cId="1570206605" sldId="356"/>
            <ac:spMk id="11" creationId="{B6414431-8247-D2EB-5E3E-31D7236BBB80}"/>
          </ac:spMkLst>
        </pc:spChg>
        <pc:spChg chg="add mod">
          <ac:chgData name="Changho Han" userId="6fb60621bad00da2" providerId="LiveId" clId="{71E9EA93-D098-4E6C-A52B-F2BC9736C186}" dt="2024-06-19T06:09:01.953" v="4129" actId="1076"/>
          <ac:spMkLst>
            <pc:docMk/>
            <pc:sldMk cId="1570206605" sldId="356"/>
            <ac:spMk id="13" creationId="{702E1622-890A-28C4-D590-3FF57D387B5C}"/>
          </ac:spMkLst>
        </pc:spChg>
        <pc:spChg chg="add mod">
          <ac:chgData name="Changho Han" userId="6fb60621bad00da2" providerId="LiveId" clId="{71E9EA93-D098-4E6C-A52B-F2BC9736C186}" dt="2024-06-19T06:09:07.375" v="4130" actId="1076"/>
          <ac:spMkLst>
            <pc:docMk/>
            <pc:sldMk cId="1570206605" sldId="356"/>
            <ac:spMk id="15" creationId="{7FD3C236-AD7B-770A-DCA5-2FD79A489652}"/>
          </ac:spMkLst>
        </pc:spChg>
        <pc:spChg chg="del">
          <ac:chgData name="Changho Han" userId="6fb60621bad00da2" providerId="LiveId" clId="{71E9EA93-D098-4E6C-A52B-F2BC9736C186}" dt="2024-06-19T02:27:08.931" v="644" actId="478"/>
          <ac:spMkLst>
            <pc:docMk/>
            <pc:sldMk cId="1570206605" sldId="356"/>
            <ac:spMk id="17" creationId="{2468F315-A3F7-2529-FAEF-EFD5B29EE517}"/>
          </ac:spMkLst>
        </pc:spChg>
        <pc:spChg chg="del">
          <ac:chgData name="Changho Han" userId="6fb60621bad00da2" providerId="LiveId" clId="{71E9EA93-D098-4E6C-A52B-F2BC9736C186}" dt="2024-06-19T02:27:08.931" v="644" actId="478"/>
          <ac:spMkLst>
            <pc:docMk/>
            <pc:sldMk cId="1570206605" sldId="356"/>
            <ac:spMk id="18" creationId="{8CC7E6DA-F2AA-0214-F337-90B2E5E41FD1}"/>
          </ac:spMkLst>
        </pc:spChg>
        <pc:spChg chg="del">
          <ac:chgData name="Changho Han" userId="6fb60621bad00da2" providerId="LiveId" clId="{71E9EA93-D098-4E6C-A52B-F2BC9736C186}" dt="2024-06-19T02:27:08.931" v="644" actId="478"/>
          <ac:spMkLst>
            <pc:docMk/>
            <pc:sldMk cId="1570206605" sldId="356"/>
            <ac:spMk id="19" creationId="{802950D2-F0A5-3B63-EEE7-E5356B9F4CA7}"/>
          </ac:spMkLst>
        </pc:spChg>
        <pc:spChg chg="add mod">
          <ac:chgData name="Changho Han" userId="6fb60621bad00da2" providerId="LiveId" clId="{71E9EA93-D098-4E6C-A52B-F2BC9736C186}" dt="2024-06-19T06:31:05.615" v="4532" actId="1076"/>
          <ac:spMkLst>
            <pc:docMk/>
            <pc:sldMk cId="1570206605" sldId="356"/>
            <ac:spMk id="20" creationId="{D6E927E6-A634-8042-FCBD-85A2D69C37CE}"/>
          </ac:spMkLst>
        </pc:spChg>
        <pc:spChg chg="del">
          <ac:chgData name="Changho Han" userId="6fb60621bad00da2" providerId="LiveId" clId="{71E9EA93-D098-4E6C-A52B-F2BC9736C186}" dt="2024-06-19T02:27:08.931" v="644" actId="478"/>
          <ac:spMkLst>
            <pc:docMk/>
            <pc:sldMk cId="1570206605" sldId="356"/>
            <ac:spMk id="22" creationId="{D21981E2-0D4B-F774-B194-55C7A3A12791}"/>
          </ac:spMkLst>
        </pc:spChg>
        <pc:spChg chg="add mod">
          <ac:chgData name="Changho Han" userId="6fb60621bad00da2" providerId="LiveId" clId="{71E9EA93-D098-4E6C-A52B-F2BC9736C186}" dt="2024-06-19T06:30:42.686" v="4529" actId="1076"/>
          <ac:spMkLst>
            <pc:docMk/>
            <pc:sldMk cId="1570206605" sldId="356"/>
            <ac:spMk id="23" creationId="{A665C251-AB8D-69DF-C306-1D73C4CE4C24}"/>
          </ac:spMkLst>
        </pc:spChg>
        <pc:spChg chg="add mod">
          <ac:chgData name="Changho Han" userId="6fb60621bad00da2" providerId="LiveId" clId="{71E9EA93-D098-4E6C-A52B-F2BC9736C186}" dt="2024-06-19T06:25:20.517" v="4467" actId="1036"/>
          <ac:spMkLst>
            <pc:docMk/>
            <pc:sldMk cId="1570206605" sldId="356"/>
            <ac:spMk id="25" creationId="{F00E0360-E050-1D26-E394-9B48E42885D2}"/>
          </ac:spMkLst>
        </pc:spChg>
        <pc:spChg chg="add mod">
          <ac:chgData name="Changho Han" userId="6fb60621bad00da2" providerId="LiveId" clId="{71E9EA93-D098-4E6C-A52B-F2BC9736C186}" dt="2024-06-19T06:29:22.123" v="4525" actId="1076"/>
          <ac:spMkLst>
            <pc:docMk/>
            <pc:sldMk cId="1570206605" sldId="356"/>
            <ac:spMk id="27" creationId="{47BB0FCB-7120-789D-2F14-45DB10C3D4B3}"/>
          </ac:spMkLst>
        </pc:spChg>
        <pc:spChg chg="add mod">
          <ac:chgData name="Changho Han" userId="6fb60621bad00da2" providerId="LiveId" clId="{71E9EA93-D098-4E6C-A52B-F2BC9736C186}" dt="2024-06-19T06:33:17.570" v="4617" actId="404"/>
          <ac:spMkLst>
            <pc:docMk/>
            <pc:sldMk cId="1570206605" sldId="356"/>
            <ac:spMk id="28" creationId="{891919FF-FF8F-155C-8226-DEFF3CF23152}"/>
          </ac:spMkLst>
        </pc:spChg>
        <pc:spChg chg="add mod">
          <ac:chgData name="Changho Han" userId="6fb60621bad00da2" providerId="LiveId" clId="{71E9EA93-D098-4E6C-A52B-F2BC9736C186}" dt="2024-06-19T06:25:20.517" v="4467" actId="1036"/>
          <ac:spMkLst>
            <pc:docMk/>
            <pc:sldMk cId="1570206605" sldId="356"/>
            <ac:spMk id="29" creationId="{B9DF6ED3-2EB3-65C4-8565-61C61DB02B61}"/>
          </ac:spMkLst>
        </pc:spChg>
        <pc:spChg chg="add mod">
          <ac:chgData name="Changho Han" userId="6fb60621bad00da2" providerId="LiveId" clId="{71E9EA93-D098-4E6C-A52B-F2BC9736C186}" dt="2024-06-19T06:30:55.420" v="4530" actId="1076"/>
          <ac:spMkLst>
            <pc:docMk/>
            <pc:sldMk cId="1570206605" sldId="356"/>
            <ac:spMk id="41" creationId="{BAE0B2DD-4C0B-A256-4B1A-B199D485F6C5}"/>
          </ac:spMkLst>
        </pc:spChg>
        <pc:spChg chg="add del mod">
          <ac:chgData name="Changho Han" userId="6fb60621bad00da2" providerId="LiveId" clId="{71E9EA93-D098-4E6C-A52B-F2BC9736C186}" dt="2024-06-19T05:47:06.650" v="3304" actId="478"/>
          <ac:spMkLst>
            <pc:docMk/>
            <pc:sldMk cId="1570206605" sldId="356"/>
            <ac:spMk id="64" creationId="{4E7EC2C4-DB65-CFF9-B70F-9FED49B23788}"/>
          </ac:spMkLst>
        </pc:spChg>
        <pc:spChg chg="add del mod">
          <ac:chgData name="Changho Han" userId="6fb60621bad00da2" providerId="LiveId" clId="{71E9EA93-D098-4E6C-A52B-F2BC9736C186}" dt="2024-06-19T05:47:04.960" v="3302" actId="478"/>
          <ac:spMkLst>
            <pc:docMk/>
            <pc:sldMk cId="1570206605" sldId="356"/>
            <ac:spMk id="65" creationId="{38D2E54C-E46B-1E1D-A8DB-CD0AA5153A77}"/>
          </ac:spMkLst>
        </pc:spChg>
        <pc:spChg chg="add mod">
          <ac:chgData name="Changho Han" userId="6fb60621bad00da2" providerId="LiveId" clId="{71E9EA93-D098-4E6C-A52B-F2BC9736C186}" dt="2024-06-19T06:27:10.991" v="4504" actId="404"/>
          <ac:spMkLst>
            <pc:docMk/>
            <pc:sldMk cId="1570206605" sldId="356"/>
            <ac:spMk id="76" creationId="{3A1FB49A-4C0F-8503-875A-1192E9C2A213}"/>
          </ac:spMkLst>
        </pc:spChg>
        <pc:spChg chg="add mod">
          <ac:chgData name="Changho Han" userId="6fb60621bad00da2" providerId="LiveId" clId="{71E9EA93-D098-4E6C-A52B-F2BC9736C186}" dt="2024-06-19T06:27:10.991" v="4504" actId="404"/>
          <ac:spMkLst>
            <pc:docMk/>
            <pc:sldMk cId="1570206605" sldId="356"/>
            <ac:spMk id="77" creationId="{CF976492-5377-5EF8-4446-10392AF887E0}"/>
          </ac:spMkLst>
        </pc:spChg>
        <pc:spChg chg="add mod">
          <ac:chgData name="Changho Han" userId="6fb60621bad00da2" providerId="LiveId" clId="{71E9EA93-D098-4E6C-A52B-F2BC9736C186}" dt="2024-06-19T06:09:16.545" v="4134" actId="14100"/>
          <ac:spMkLst>
            <pc:docMk/>
            <pc:sldMk cId="1570206605" sldId="356"/>
            <ac:spMk id="83" creationId="{8BE233E2-C250-1A48-C503-504229FC42A7}"/>
          </ac:spMkLst>
        </pc:spChg>
        <pc:spChg chg="add mod">
          <ac:chgData name="Changho Han" userId="6fb60621bad00da2" providerId="LiveId" clId="{71E9EA93-D098-4E6C-A52B-F2BC9736C186}" dt="2024-06-19T06:27:10.991" v="4504" actId="404"/>
          <ac:spMkLst>
            <pc:docMk/>
            <pc:sldMk cId="1570206605" sldId="356"/>
            <ac:spMk id="87" creationId="{BE5FF468-DEC2-E278-8C06-58DDD4229928}"/>
          </ac:spMkLst>
        </pc:spChg>
        <pc:spChg chg="add mod">
          <ac:chgData name="Changho Han" userId="6fb60621bad00da2" providerId="LiveId" clId="{71E9EA93-D098-4E6C-A52B-F2BC9736C186}" dt="2024-06-19T06:27:10.991" v="4504" actId="404"/>
          <ac:spMkLst>
            <pc:docMk/>
            <pc:sldMk cId="1570206605" sldId="356"/>
            <ac:spMk id="105" creationId="{79E5AD97-5398-5D9C-0D6D-EBE8C00814F1}"/>
          </ac:spMkLst>
        </pc:spChg>
        <pc:spChg chg="add mod">
          <ac:chgData name="Changho Han" userId="6fb60621bad00da2" providerId="LiveId" clId="{71E9EA93-D098-4E6C-A52B-F2BC9736C186}" dt="2024-06-19T06:32:23.243" v="4592" actId="1076"/>
          <ac:spMkLst>
            <pc:docMk/>
            <pc:sldMk cId="1570206605" sldId="356"/>
            <ac:spMk id="120" creationId="{CB35C073-7D0E-7B4F-94F2-BE0F7469E8ED}"/>
          </ac:spMkLst>
        </pc:spChg>
        <pc:spChg chg="add mod">
          <ac:chgData name="Changho Han" userId="6fb60621bad00da2" providerId="LiveId" clId="{71E9EA93-D098-4E6C-A52B-F2BC9736C186}" dt="2024-06-19T06:52:15.700" v="4636" actId="1076"/>
          <ac:spMkLst>
            <pc:docMk/>
            <pc:sldMk cId="1570206605" sldId="356"/>
            <ac:spMk id="123" creationId="{D4636DF3-F4AD-8959-7A72-81A1DA9D64AC}"/>
          </ac:spMkLst>
        </pc:spChg>
        <pc:spChg chg="add mod">
          <ac:chgData name="Changho Han" userId="6fb60621bad00da2" providerId="LiveId" clId="{71E9EA93-D098-4E6C-A52B-F2BC9736C186}" dt="2024-06-19T06:25:20.517" v="4467" actId="1036"/>
          <ac:spMkLst>
            <pc:docMk/>
            <pc:sldMk cId="1570206605" sldId="356"/>
            <ac:spMk id="150" creationId="{73A6E8BE-1FD6-EE78-016F-870F41315171}"/>
          </ac:spMkLst>
        </pc:spChg>
        <pc:spChg chg="add del mod">
          <ac:chgData name="Changho Han" userId="6fb60621bad00da2" providerId="LiveId" clId="{71E9EA93-D098-4E6C-A52B-F2BC9736C186}" dt="2024-06-19T06:29:06.851" v="4521" actId="478"/>
          <ac:spMkLst>
            <pc:docMk/>
            <pc:sldMk cId="1570206605" sldId="356"/>
            <ac:spMk id="173" creationId="{F864ED12-5F68-3998-EEF2-2089294C76F0}"/>
          </ac:spMkLst>
        </pc:spChg>
        <pc:picChg chg="del">
          <ac:chgData name="Changho Han" userId="6fb60621bad00da2" providerId="LiveId" clId="{71E9EA93-D098-4E6C-A52B-F2BC9736C186}" dt="2024-06-19T02:27:08.931" v="644" actId="478"/>
          <ac:picMkLst>
            <pc:docMk/>
            <pc:sldMk cId="1570206605" sldId="356"/>
            <ac:picMk id="12" creationId="{43617363-FBF1-1C39-6A50-0F761159E6F8}"/>
          </ac:picMkLst>
        </pc:picChg>
        <pc:picChg chg="del">
          <ac:chgData name="Changho Han" userId="6fb60621bad00da2" providerId="LiveId" clId="{71E9EA93-D098-4E6C-A52B-F2BC9736C186}" dt="2024-06-19T02:27:08.931" v="644" actId="478"/>
          <ac:picMkLst>
            <pc:docMk/>
            <pc:sldMk cId="1570206605" sldId="356"/>
            <ac:picMk id="14" creationId="{3F06DDF5-3B5C-A6B2-FB68-E272E2FEE5A3}"/>
          </ac:picMkLst>
        </pc:picChg>
        <pc:picChg chg="del">
          <ac:chgData name="Changho Han" userId="6fb60621bad00da2" providerId="LiveId" clId="{71E9EA93-D098-4E6C-A52B-F2BC9736C186}" dt="2024-06-19T02:27:08.931" v="644" actId="478"/>
          <ac:picMkLst>
            <pc:docMk/>
            <pc:sldMk cId="1570206605" sldId="356"/>
            <ac:picMk id="16" creationId="{9CF64017-B1C9-E786-5EC1-D3B885A77AA1}"/>
          </ac:picMkLst>
        </pc:picChg>
        <pc:picChg chg="del">
          <ac:chgData name="Changho Han" userId="6fb60621bad00da2" providerId="LiveId" clId="{71E9EA93-D098-4E6C-A52B-F2BC9736C186}" dt="2024-06-19T02:27:08.931" v="644" actId="478"/>
          <ac:picMkLst>
            <pc:docMk/>
            <pc:sldMk cId="1570206605" sldId="356"/>
            <ac:picMk id="21" creationId="{DFFAA795-EC6A-0456-FF31-6138E1218BA0}"/>
          </ac:picMkLst>
        </pc:picChg>
        <pc:cxnChg chg="add mod">
          <ac:chgData name="Changho Han" userId="6fb60621bad00da2" providerId="LiveId" clId="{71E9EA93-D098-4E6C-A52B-F2BC9736C186}" dt="2024-06-19T06:52:21.471" v="4640" actId="14100"/>
          <ac:cxnSpMkLst>
            <pc:docMk/>
            <pc:sldMk cId="1570206605" sldId="356"/>
            <ac:cxnSpMk id="12" creationId="{32280DC4-51D4-DEB8-4CD1-0357E2A4B154}"/>
          </ac:cxnSpMkLst>
        </pc:cxnChg>
        <pc:cxnChg chg="add mod">
          <ac:chgData name="Changho Han" userId="6fb60621bad00da2" providerId="LiveId" clId="{71E9EA93-D098-4E6C-A52B-F2BC9736C186}" dt="2024-06-19T06:31:05.615" v="4532" actId="1076"/>
          <ac:cxnSpMkLst>
            <pc:docMk/>
            <pc:sldMk cId="1570206605" sldId="356"/>
            <ac:cxnSpMk id="24" creationId="{C4FCA35C-237D-8D06-B29F-F259444C0776}"/>
          </ac:cxnSpMkLst>
        </pc:cxnChg>
        <pc:cxnChg chg="add mod">
          <ac:chgData name="Changho Han" userId="6fb60621bad00da2" providerId="LiveId" clId="{71E9EA93-D098-4E6C-A52B-F2BC9736C186}" dt="2024-06-19T06:30:42.686" v="4529" actId="1076"/>
          <ac:cxnSpMkLst>
            <pc:docMk/>
            <pc:sldMk cId="1570206605" sldId="356"/>
            <ac:cxnSpMk id="26" creationId="{B23EB25F-C358-47CC-C0B7-4E5220EB6945}"/>
          </ac:cxnSpMkLst>
        </pc:cxnChg>
        <pc:cxnChg chg="add mod">
          <ac:chgData name="Changho Han" userId="6fb60621bad00da2" providerId="LiveId" clId="{71E9EA93-D098-4E6C-A52B-F2BC9736C186}" dt="2024-06-19T06:33:17.570" v="4617" actId="404"/>
          <ac:cxnSpMkLst>
            <pc:docMk/>
            <pc:sldMk cId="1570206605" sldId="356"/>
            <ac:cxnSpMk id="31" creationId="{493B8AAF-86F5-05AD-864C-DF505AE6CC6D}"/>
          </ac:cxnSpMkLst>
        </pc:cxnChg>
        <pc:cxnChg chg="add mod">
          <ac:chgData name="Changho Han" userId="6fb60621bad00da2" providerId="LiveId" clId="{71E9EA93-D098-4E6C-A52B-F2BC9736C186}" dt="2024-06-19T06:33:17.570" v="4617" actId="404"/>
          <ac:cxnSpMkLst>
            <pc:docMk/>
            <pc:sldMk cId="1570206605" sldId="356"/>
            <ac:cxnSpMk id="32" creationId="{99D27EC4-B84B-C67C-B3A0-C17636E9B486}"/>
          </ac:cxnSpMkLst>
        </pc:cxnChg>
        <pc:cxnChg chg="add mod">
          <ac:chgData name="Changho Han" userId="6fb60621bad00da2" providerId="LiveId" clId="{71E9EA93-D098-4E6C-A52B-F2BC9736C186}" dt="2024-06-19T06:30:42.686" v="4529" actId="1076"/>
          <ac:cxnSpMkLst>
            <pc:docMk/>
            <pc:sldMk cId="1570206605" sldId="356"/>
            <ac:cxnSpMk id="35" creationId="{C3E6F200-33CC-1139-6E30-37F36DA3E06A}"/>
          </ac:cxnSpMkLst>
        </pc:cxnChg>
        <pc:cxnChg chg="add del mod">
          <ac:chgData name="Changho Han" userId="6fb60621bad00da2" providerId="LiveId" clId="{71E9EA93-D098-4E6C-A52B-F2BC9736C186}" dt="2024-06-19T05:48:50.360" v="3435" actId="478"/>
          <ac:cxnSpMkLst>
            <pc:docMk/>
            <pc:sldMk cId="1570206605" sldId="356"/>
            <ac:cxnSpMk id="38" creationId="{89C2D93B-F838-FEC1-5C1E-50747ADC8F54}"/>
          </ac:cxnSpMkLst>
        </pc:cxnChg>
        <pc:cxnChg chg="add del mod">
          <ac:chgData name="Changho Han" userId="6fb60621bad00da2" providerId="LiveId" clId="{71E9EA93-D098-4E6C-A52B-F2BC9736C186}" dt="2024-06-19T06:52:08.103" v="4632" actId="478"/>
          <ac:cxnSpMkLst>
            <pc:docMk/>
            <pc:sldMk cId="1570206605" sldId="356"/>
            <ac:cxnSpMk id="66" creationId="{13710268-0EA1-9158-DA17-F8FF10229567}"/>
          </ac:cxnSpMkLst>
        </pc:cxnChg>
        <pc:cxnChg chg="add del mod">
          <ac:chgData name="Changho Han" userId="6fb60621bad00da2" providerId="LiveId" clId="{71E9EA93-D098-4E6C-A52B-F2BC9736C186}" dt="2024-06-19T06:52:08.550" v="4633" actId="478"/>
          <ac:cxnSpMkLst>
            <pc:docMk/>
            <pc:sldMk cId="1570206605" sldId="356"/>
            <ac:cxnSpMk id="69" creationId="{A760C1D1-F1D4-9A13-6BE1-671829BDADA6}"/>
          </ac:cxnSpMkLst>
        </pc:cxnChg>
        <pc:cxnChg chg="add mod">
          <ac:chgData name="Changho Han" userId="6fb60621bad00da2" providerId="LiveId" clId="{71E9EA93-D098-4E6C-A52B-F2BC9736C186}" dt="2024-06-19T06:25:20.517" v="4467" actId="1036"/>
          <ac:cxnSpMkLst>
            <pc:docMk/>
            <pc:sldMk cId="1570206605" sldId="356"/>
            <ac:cxnSpMk id="78" creationId="{FAF0CD24-9175-B194-6A35-4AD610DA98B2}"/>
          </ac:cxnSpMkLst>
        </pc:cxnChg>
        <pc:cxnChg chg="add mod">
          <ac:chgData name="Changho Han" userId="6fb60621bad00da2" providerId="LiveId" clId="{71E9EA93-D098-4E6C-A52B-F2BC9736C186}" dt="2024-06-19T06:15:13.795" v="4163" actId="14100"/>
          <ac:cxnSpMkLst>
            <pc:docMk/>
            <pc:sldMk cId="1570206605" sldId="356"/>
            <ac:cxnSpMk id="84" creationId="{75FE9234-4B80-DE98-1F3F-AD9E523ECAE0}"/>
          </ac:cxnSpMkLst>
        </pc:cxnChg>
        <pc:cxnChg chg="add del mod">
          <ac:chgData name="Changho Han" userId="6fb60621bad00da2" providerId="LiveId" clId="{71E9EA93-D098-4E6C-A52B-F2BC9736C186}" dt="2024-06-19T05:46:56.063" v="3249" actId="478"/>
          <ac:cxnSpMkLst>
            <pc:docMk/>
            <pc:sldMk cId="1570206605" sldId="356"/>
            <ac:cxnSpMk id="89" creationId="{D747EB92-C0A1-2B10-380E-BBB8ADA0EFA7}"/>
          </ac:cxnSpMkLst>
        </pc:cxnChg>
        <pc:cxnChg chg="add del mod">
          <ac:chgData name="Changho Han" userId="6fb60621bad00da2" providerId="LiveId" clId="{71E9EA93-D098-4E6C-A52B-F2BC9736C186}" dt="2024-06-19T05:46:55.660" v="3248" actId="478"/>
          <ac:cxnSpMkLst>
            <pc:docMk/>
            <pc:sldMk cId="1570206605" sldId="356"/>
            <ac:cxnSpMk id="92" creationId="{8B7B8012-8A4C-9196-6D1A-F0296FD11E47}"/>
          </ac:cxnSpMkLst>
        </pc:cxnChg>
        <pc:cxnChg chg="add del mod">
          <ac:chgData name="Changho Han" userId="6fb60621bad00da2" providerId="LiveId" clId="{71E9EA93-D098-4E6C-A52B-F2BC9736C186}" dt="2024-06-19T05:46:55.210" v="3247" actId="478"/>
          <ac:cxnSpMkLst>
            <pc:docMk/>
            <pc:sldMk cId="1570206605" sldId="356"/>
            <ac:cxnSpMk id="95" creationId="{9BADEBD7-76DC-9D1C-EEAC-E401E87E0177}"/>
          </ac:cxnSpMkLst>
        </pc:cxnChg>
        <pc:cxnChg chg="add del mod">
          <ac:chgData name="Changho Han" userId="6fb60621bad00da2" providerId="LiveId" clId="{71E9EA93-D098-4E6C-A52B-F2BC9736C186}" dt="2024-06-19T05:46:54.590" v="3246" actId="478"/>
          <ac:cxnSpMkLst>
            <pc:docMk/>
            <pc:sldMk cId="1570206605" sldId="356"/>
            <ac:cxnSpMk id="106" creationId="{F8549967-3EDB-25D0-6B90-0BACEE921DA6}"/>
          </ac:cxnSpMkLst>
        </pc:cxnChg>
        <pc:cxnChg chg="add del mod">
          <ac:chgData name="Changho Han" userId="6fb60621bad00da2" providerId="LiveId" clId="{71E9EA93-D098-4E6C-A52B-F2BC9736C186}" dt="2024-06-19T05:46:54.180" v="3245" actId="478"/>
          <ac:cxnSpMkLst>
            <pc:docMk/>
            <pc:sldMk cId="1570206605" sldId="356"/>
            <ac:cxnSpMk id="109" creationId="{CC2F106B-6519-0D10-86F4-789FBBED77FC}"/>
          </ac:cxnSpMkLst>
        </pc:cxnChg>
        <pc:cxnChg chg="add del mod">
          <ac:chgData name="Changho Han" userId="6fb60621bad00da2" providerId="LiveId" clId="{71E9EA93-D098-4E6C-A52B-F2BC9736C186}" dt="2024-06-19T05:46:53.405" v="3244" actId="478"/>
          <ac:cxnSpMkLst>
            <pc:docMk/>
            <pc:sldMk cId="1570206605" sldId="356"/>
            <ac:cxnSpMk id="112" creationId="{E49B82F7-EF4A-8774-EE6C-0D8A8923AC1A}"/>
          </ac:cxnSpMkLst>
        </pc:cxnChg>
        <pc:cxnChg chg="add del mod">
          <ac:chgData name="Changho Han" userId="6fb60621bad00da2" providerId="LiveId" clId="{71E9EA93-D098-4E6C-A52B-F2BC9736C186}" dt="2024-06-19T05:48:49.720" v="3434" actId="478"/>
          <ac:cxnSpMkLst>
            <pc:docMk/>
            <pc:sldMk cId="1570206605" sldId="356"/>
            <ac:cxnSpMk id="114" creationId="{B3C6259E-EEF7-4036-2EE4-682CEE6CADFC}"/>
          </ac:cxnSpMkLst>
        </pc:cxnChg>
        <pc:cxnChg chg="add del mod">
          <ac:chgData name="Changho Han" userId="6fb60621bad00da2" providerId="LiveId" clId="{71E9EA93-D098-4E6C-A52B-F2BC9736C186}" dt="2024-06-19T05:49:06.250" v="3438" actId="478"/>
          <ac:cxnSpMkLst>
            <pc:docMk/>
            <pc:sldMk cId="1570206605" sldId="356"/>
            <ac:cxnSpMk id="117" creationId="{1A1C23A4-0236-4D13-7ED0-CBEB22EDBA39}"/>
          </ac:cxnSpMkLst>
        </pc:cxnChg>
        <pc:cxnChg chg="add mod">
          <ac:chgData name="Changho Han" userId="6fb60621bad00da2" providerId="LiveId" clId="{71E9EA93-D098-4E6C-A52B-F2BC9736C186}" dt="2024-06-19T06:52:15.700" v="4636" actId="1076"/>
          <ac:cxnSpMkLst>
            <pc:docMk/>
            <pc:sldMk cId="1570206605" sldId="356"/>
            <ac:cxnSpMk id="127" creationId="{917AFCC0-73A2-F1B9-3623-C224BF91A0D2}"/>
          </ac:cxnSpMkLst>
        </pc:cxnChg>
        <pc:cxnChg chg="add mod">
          <ac:chgData name="Changho Han" userId="6fb60621bad00da2" providerId="LiveId" clId="{71E9EA93-D098-4E6C-A52B-F2BC9736C186}" dt="2024-06-19T06:52:15.700" v="4636" actId="1076"/>
          <ac:cxnSpMkLst>
            <pc:docMk/>
            <pc:sldMk cId="1570206605" sldId="356"/>
            <ac:cxnSpMk id="131" creationId="{AEA65C1B-6959-CF9E-D19F-8A01942DDC78}"/>
          </ac:cxnSpMkLst>
        </pc:cxnChg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3598318028" sldId="377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1974652849" sldId="379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4054022143" sldId="380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2761218085" sldId="381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991484855" sldId="382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1487260582" sldId="383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3702538504" sldId="384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1183747098" sldId="385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632486414" sldId="386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2339506084" sldId="388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1355070135" sldId="390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177283010" sldId="392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2007874472" sldId="393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1394332251" sldId="394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1611782834" sldId="395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969198489" sldId="396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3236615376" sldId="397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796526296" sldId="398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853593544" sldId="399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362090318" sldId="400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2574588235" sldId="401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714163334" sldId="402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1871628758" sldId="403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3187997264" sldId="404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3649533243" sldId="405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3356761877" sldId="406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2302970510" sldId="407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1704953631" sldId="408"/>
        </pc:sldMkLst>
      </pc:sldChg>
      <pc:sldChg chg="del">
        <pc:chgData name="Changho Han" userId="6fb60621bad00da2" providerId="LiveId" clId="{71E9EA93-D098-4E6C-A52B-F2BC9736C186}" dt="2024-06-19T02:07:10.285" v="1" actId="47"/>
        <pc:sldMkLst>
          <pc:docMk/>
          <pc:sldMk cId="3427367580" sldId="409"/>
        </pc:sldMkLst>
      </pc:sldChg>
    </pc:docChg>
  </pc:docChgLst>
  <pc:docChgLst>
    <pc:chgData name="Han Changho" userId="6fb60621bad00da2" providerId="LiveId" clId="{F61DA7BF-6E0A-4F4D-A2CC-BC97D24BDC75}"/>
    <pc:docChg chg="delSld modSld">
      <pc:chgData name="Han Changho" userId="6fb60621bad00da2" providerId="LiveId" clId="{F61DA7BF-6E0A-4F4D-A2CC-BC97D24BDC75}" dt="2023-01-04T08:40:07.005" v="174" actId="47"/>
      <pc:docMkLst>
        <pc:docMk/>
      </pc:docMkLst>
      <pc:sldChg chg="modNotesTx">
        <pc:chgData name="Han Changho" userId="6fb60621bad00da2" providerId="LiveId" clId="{F61DA7BF-6E0A-4F4D-A2CC-BC97D24BDC75}" dt="2023-01-03T05:23:49.847" v="171" actId="20577"/>
        <pc:sldMkLst>
          <pc:docMk/>
          <pc:sldMk cId="1826124093" sldId="303"/>
        </pc:sldMkLst>
      </pc:sldChg>
      <pc:sldChg chg="del">
        <pc:chgData name="Han Changho" userId="6fb60621bad00da2" providerId="LiveId" clId="{F61DA7BF-6E0A-4F4D-A2CC-BC97D24BDC75}" dt="2023-01-04T08:40:07.005" v="174" actId="47"/>
        <pc:sldMkLst>
          <pc:docMk/>
          <pc:sldMk cId="2494457147" sldId="342"/>
        </pc:sldMkLst>
      </pc:sldChg>
      <pc:sldChg chg="modSp mod">
        <pc:chgData name="Han Changho" userId="6fb60621bad00da2" providerId="LiveId" clId="{F61DA7BF-6E0A-4F4D-A2CC-BC97D24BDC75}" dt="2023-01-03T05:25:12.965" v="172" actId="20577"/>
        <pc:sldMkLst>
          <pc:docMk/>
          <pc:sldMk cId="1631915581" sldId="348"/>
        </pc:sldMkLst>
        <pc:spChg chg="mod">
          <ac:chgData name="Han Changho" userId="6fb60621bad00da2" providerId="LiveId" clId="{F61DA7BF-6E0A-4F4D-A2CC-BC97D24BDC75}" dt="2023-01-03T05:25:12.965" v="172" actId="20577"/>
          <ac:spMkLst>
            <pc:docMk/>
            <pc:sldMk cId="1631915581" sldId="348"/>
            <ac:spMk id="12" creationId="{993D475F-2028-46B5-B2FF-FF77D0F10570}"/>
          </ac:spMkLst>
        </pc:spChg>
      </pc:sldChg>
      <pc:sldChg chg="addSp modSp">
        <pc:chgData name="Han Changho" userId="6fb60621bad00da2" providerId="LiveId" clId="{F61DA7BF-6E0A-4F4D-A2CC-BC97D24BDC75}" dt="2023-01-04T08:38:54.795" v="173"/>
        <pc:sldMkLst>
          <pc:docMk/>
          <pc:sldMk cId="3400601448" sldId="356"/>
        </pc:sldMkLst>
        <pc:spChg chg="add mod">
          <ac:chgData name="Han Changho" userId="6fb60621bad00da2" providerId="LiveId" clId="{F61DA7BF-6E0A-4F4D-A2CC-BC97D24BDC75}" dt="2023-01-04T08:38:54.795" v="173"/>
          <ac:spMkLst>
            <pc:docMk/>
            <pc:sldMk cId="3400601448" sldId="356"/>
            <ac:spMk id="3" creationId="{9653B753-9E73-9234-EF60-D24EC6515B8F}"/>
          </ac:spMkLst>
        </pc:spChg>
        <pc:spChg chg="add mod">
          <ac:chgData name="Han Changho" userId="6fb60621bad00da2" providerId="LiveId" clId="{F61DA7BF-6E0A-4F4D-A2CC-BC97D24BDC75}" dt="2023-01-04T08:38:54.795" v="173"/>
          <ac:spMkLst>
            <pc:docMk/>
            <pc:sldMk cId="3400601448" sldId="356"/>
            <ac:spMk id="6" creationId="{F1678252-DD45-E20C-F30A-8DD2AB632741}"/>
          </ac:spMkLst>
        </pc:spChg>
        <pc:spChg chg="add mod">
          <ac:chgData name="Han Changho" userId="6fb60621bad00da2" providerId="LiveId" clId="{F61DA7BF-6E0A-4F4D-A2CC-BC97D24BDC75}" dt="2023-01-04T08:38:54.795" v="173"/>
          <ac:spMkLst>
            <pc:docMk/>
            <pc:sldMk cId="3400601448" sldId="356"/>
            <ac:spMk id="7" creationId="{0D3EC6E0-9ADE-C067-30F6-A88BD993F5AE}"/>
          </ac:spMkLst>
        </pc:spChg>
        <pc:spChg chg="add mod">
          <ac:chgData name="Han Changho" userId="6fb60621bad00da2" providerId="LiveId" clId="{F61DA7BF-6E0A-4F4D-A2CC-BC97D24BDC75}" dt="2023-01-04T08:38:54.795" v="173"/>
          <ac:spMkLst>
            <pc:docMk/>
            <pc:sldMk cId="3400601448" sldId="356"/>
            <ac:spMk id="9" creationId="{65101980-4BCE-4332-4A9F-518CCDCA5C7B}"/>
          </ac:spMkLst>
        </pc:spChg>
      </pc:sldChg>
      <pc:sldChg chg="modSp mod">
        <pc:chgData name="Han Changho" userId="6fb60621bad00da2" providerId="LiveId" clId="{F61DA7BF-6E0A-4F4D-A2CC-BC97D24BDC75}" dt="2023-01-02T08:45:06.150" v="170" actId="1076"/>
        <pc:sldMkLst>
          <pc:docMk/>
          <pc:sldMk cId="1647040318" sldId="376"/>
        </pc:sldMkLst>
        <pc:spChg chg="mod">
          <ac:chgData name="Han Changho" userId="6fb60621bad00da2" providerId="LiveId" clId="{F61DA7BF-6E0A-4F4D-A2CC-BC97D24BDC75}" dt="2023-01-02T08:45:01.267" v="169" actId="6549"/>
          <ac:spMkLst>
            <pc:docMk/>
            <pc:sldMk cId="1647040318" sldId="376"/>
            <ac:spMk id="3" creationId="{F9FC24A0-A2AC-4589-B130-2A145ED8D0DB}"/>
          </ac:spMkLst>
        </pc:spChg>
        <pc:spChg chg="mod">
          <ac:chgData name="Han Changho" userId="6fb60621bad00da2" providerId="LiveId" clId="{F61DA7BF-6E0A-4F4D-A2CC-BC97D24BDC75}" dt="2023-01-02T08:44:30.403" v="15"/>
          <ac:spMkLst>
            <pc:docMk/>
            <pc:sldMk cId="1647040318" sldId="376"/>
            <ac:spMk id="6" creationId="{8ACEB039-0EF5-C0CA-0C97-AA2CC49FADC4}"/>
          </ac:spMkLst>
        </pc:spChg>
        <pc:picChg chg="mod">
          <ac:chgData name="Han Changho" userId="6fb60621bad00da2" providerId="LiveId" clId="{F61DA7BF-6E0A-4F4D-A2CC-BC97D24BDC75}" dt="2023-01-02T08:45:06.150" v="170" actId="1076"/>
          <ac:picMkLst>
            <pc:docMk/>
            <pc:sldMk cId="1647040318" sldId="376"/>
            <ac:picMk id="8" creationId="{831F94FB-FBAB-4B45-ACA8-0343F2E9EA39}"/>
          </ac:picMkLst>
        </pc:picChg>
      </pc:sldChg>
    </pc:docChg>
  </pc:docChgLst>
  <pc:docChgLst>
    <pc:chgData name="Han Changho" userId="6fb60621bad00da2" providerId="LiveId" clId="{44B852B6-B8C9-481D-BD60-2410C2E2DB32}"/>
    <pc:docChg chg="undo custSel addSld delSld modSld sldOrd">
      <pc:chgData name="Han Changho" userId="6fb60621bad00da2" providerId="LiveId" clId="{44B852B6-B8C9-481D-BD60-2410C2E2DB32}" dt="2024-06-22T11:56:24.769" v="3146" actId="1076"/>
      <pc:docMkLst>
        <pc:docMk/>
      </pc:docMkLst>
      <pc:sldChg chg="modSp mod">
        <pc:chgData name="Han Changho" userId="6fb60621bad00da2" providerId="LiveId" clId="{44B852B6-B8C9-481D-BD60-2410C2E2DB32}" dt="2024-06-22T09:30:07.116" v="79"/>
        <pc:sldMkLst>
          <pc:docMk/>
          <pc:sldMk cId="3311012420" sldId="331"/>
        </pc:sldMkLst>
        <pc:spChg chg="mod">
          <ac:chgData name="Han Changho" userId="6fb60621bad00da2" providerId="LiveId" clId="{44B852B6-B8C9-481D-BD60-2410C2E2DB32}" dt="2024-06-22T09:29:14.830" v="6" actId="1076"/>
          <ac:spMkLst>
            <pc:docMk/>
            <pc:sldMk cId="3311012420" sldId="331"/>
            <ac:spMk id="11" creationId="{0F966061-0E19-4504-8A13-5851C551615B}"/>
          </ac:spMkLst>
        </pc:spChg>
        <pc:spChg chg="mod">
          <ac:chgData name="Han Changho" userId="6fb60621bad00da2" providerId="LiveId" clId="{44B852B6-B8C9-481D-BD60-2410C2E2DB32}" dt="2024-06-22T09:29:08.710" v="1" actId="1076"/>
          <ac:spMkLst>
            <pc:docMk/>
            <pc:sldMk cId="3311012420" sldId="331"/>
            <ac:spMk id="12" creationId="{8B906A7F-9D6D-4BD9-B455-54E857CD2E51}"/>
          </ac:spMkLst>
        </pc:spChg>
        <pc:spChg chg="mod">
          <ac:chgData name="Han Changho" userId="6fb60621bad00da2" providerId="LiveId" clId="{44B852B6-B8C9-481D-BD60-2410C2E2DB32}" dt="2024-06-22T09:29:10.720" v="2" actId="1076"/>
          <ac:spMkLst>
            <pc:docMk/>
            <pc:sldMk cId="3311012420" sldId="331"/>
            <ac:spMk id="13" creationId="{5458CCE6-EE69-42C7-9E28-889350BE66D3}"/>
          </ac:spMkLst>
        </pc:spChg>
        <pc:spChg chg="mod">
          <ac:chgData name="Han Changho" userId="6fb60621bad00da2" providerId="LiveId" clId="{44B852B6-B8C9-481D-BD60-2410C2E2DB32}" dt="2024-06-22T09:30:07.116" v="79"/>
          <ac:spMkLst>
            <pc:docMk/>
            <pc:sldMk cId="3311012420" sldId="331"/>
            <ac:spMk id="14" creationId="{AE90CCC7-665D-454A-A473-A64482C553BC}"/>
          </ac:spMkLst>
        </pc:spChg>
      </pc:sldChg>
      <pc:sldChg chg="delSp mod">
        <pc:chgData name="Han Changho" userId="6fb60621bad00da2" providerId="LiveId" clId="{44B852B6-B8C9-481D-BD60-2410C2E2DB32}" dt="2024-06-22T10:23:18.148" v="1691" actId="478"/>
        <pc:sldMkLst>
          <pc:docMk/>
          <pc:sldMk cId="2814805494" sldId="350"/>
        </pc:sldMkLst>
        <pc:spChg chg="del">
          <ac:chgData name="Han Changho" userId="6fb60621bad00da2" providerId="LiveId" clId="{44B852B6-B8C9-481D-BD60-2410C2E2DB32}" dt="2024-06-22T10:23:18.148" v="1691" actId="478"/>
          <ac:spMkLst>
            <pc:docMk/>
            <pc:sldMk cId="2814805494" sldId="350"/>
            <ac:spMk id="2" creationId="{1827FE22-043B-FCEE-08F1-DCBA088F0172}"/>
          </ac:spMkLst>
        </pc:spChg>
        <pc:spChg chg="del">
          <ac:chgData name="Han Changho" userId="6fb60621bad00da2" providerId="LiveId" clId="{44B852B6-B8C9-481D-BD60-2410C2E2DB32}" dt="2024-06-22T10:23:18.148" v="1691" actId="478"/>
          <ac:spMkLst>
            <pc:docMk/>
            <pc:sldMk cId="2814805494" sldId="350"/>
            <ac:spMk id="7" creationId="{A1869387-AFD7-EBD7-94B5-B7FA487D7289}"/>
          </ac:spMkLst>
        </pc:spChg>
        <pc:picChg chg="del">
          <ac:chgData name="Han Changho" userId="6fb60621bad00da2" providerId="LiveId" clId="{44B852B6-B8C9-481D-BD60-2410C2E2DB32}" dt="2024-06-22T10:23:18.148" v="1691" actId="478"/>
          <ac:picMkLst>
            <pc:docMk/>
            <pc:sldMk cId="2814805494" sldId="350"/>
            <ac:picMk id="5" creationId="{7671169E-CAB7-ECAE-A36D-0002061C8493}"/>
          </ac:picMkLst>
        </pc:picChg>
        <pc:picChg chg="del">
          <ac:chgData name="Han Changho" userId="6fb60621bad00da2" providerId="LiveId" clId="{44B852B6-B8C9-481D-BD60-2410C2E2DB32}" dt="2024-06-22T10:23:18.148" v="1691" actId="478"/>
          <ac:picMkLst>
            <pc:docMk/>
            <pc:sldMk cId="2814805494" sldId="350"/>
            <ac:picMk id="6" creationId="{722E323C-305F-B892-62F9-14A4B7E18A80}"/>
          </ac:picMkLst>
        </pc:picChg>
      </pc:sldChg>
      <pc:sldChg chg="del">
        <pc:chgData name="Han Changho" userId="6fb60621bad00da2" providerId="LiveId" clId="{44B852B6-B8C9-481D-BD60-2410C2E2DB32}" dt="2024-06-22T10:23:15.199" v="1690" actId="47"/>
        <pc:sldMkLst>
          <pc:docMk/>
          <pc:sldMk cId="3330158415" sldId="354"/>
        </pc:sldMkLst>
      </pc:sldChg>
      <pc:sldChg chg="del">
        <pc:chgData name="Han Changho" userId="6fb60621bad00da2" providerId="LiveId" clId="{44B852B6-B8C9-481D-BD60-2410C2E2DB32}" dt="2024-06-22T10:23:15.199" v="1690" actId="47"/>
        <pc:sldMkLst>
          <pc:docMk/>
          <pc:sldMk cId="2992104484" sldId="355"/>
        </pc:sldMkLst>
      </pc:sldChg>
      <pc:sldChg chg="del">
        <pc:chgData name="Han Changho" userId="6fb60621bad00da2" providerId="LiveId" clId="{44B852B6-B8C9-481D-BD60-2410C2E2DB32}" dt="2024-06-22T10:23:15.199" v="1690" actId="47"/>
        <pc:sldMkLst>
          <pc:docMk/>
          <pc:sldMk cId="1570206605" sldId="356"/>
        </pc:sldMkLst>
      </pc:sldChg>
      <pc:sldChg chg="addSp delSp modSp add mod">
        <pc:chgData name="Han Changho" userId="6fb60621bad00da2" providerId="LiveId" clId="{44B852B6-B8C9-481D-BD60-2410C2E2DB32}" dt="2024-06-22T11:14:39.207" v="2313" actId="1076"/>
        <pc:sldMkLst>
          <pc:docMk/>
          <pc:sldMk cId="992058831" sldId="357"/>
        </pc:sldMkLst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2" creationId="{7F54359D-6C54-FF84-1ED3-224DA54147D5}"/>
          </ac:spMkLst>
        </pc:spChg>
        <pc:spChg chg="add mod">
          <ac:chgData name="Han Changho" userId="6fb60621bad00da2" providerId="LiveId" clId="{44B852B6-B8C9-481D-BD60-2410C2E2DB32}" dt="2024-06-22T10:00:23.243" v="792" actId="20577"/>
          <ac:spMkLst>
            <pc:docMk/>
            <pc:sldMk cId="992058831" sldId="357"/>
            <ac:spMk id="3" creationId="{0E037702-A2A1-5F36-A738-9EE78FE7B932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6" creationId="{C8F076E1-3A90-23AE-00C1-8FACAEAF493E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7" creationId="{78271B6D-9D9A-C9EC-8E44-07284AC2EE09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8" creationId="{664E2A55-D26A-9ED1-DDE0-3D82678C8617}"/>
          </ac:spMkLst>
        </pc:spChg>
        <pc:spChg chg="mod">
          <ac:chgData name="Han Changho" userId="6fb60621bad00da2" providerId="LiveId" clId="{44B852B6-B8C9-481D-BD60-2410C2E2DB32}" dt="2024-06-22T09:30:44.339" v="110" actId="20577"/>
          <ac:spMkLst>
            <pc:docMk/>
            <pc:sldMk cId="992058831" sldId="357"/>
            <ac:spMk id="9" creationId="{56A86E43-7665-4418-DC4C-28B43CCB7988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11" creationId="{B6414431-8247-D2EB-5E3E-31D7236BBB80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13" creationId="{702E1622-890A-28C4-D590-3FF57D387B5C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15" creationId="{7FD3C236-AD7B-770A-DCA5-2FD79A489652}"/>
          </ac:spMkLst>
        </pc:spChg>
        <pc:spChg chg="del">
          <ac:chgData name="Han Changho" userId="6fb60621bad00da2" providerId="LiveId" clId="{44B852B6-B8C9-481D-BD60-2410C2E2DB32}" dt="2024-06-22T09:30:34.273" v="82" actId="478"/>
          <ac:spMkLst>
            <pc:docMk/>
            <pc:sldMk cId="992058831" sldId="357"/>
            <ac:spMk id="20" creationId="{D6E927E6-A634-8042-FCBD-85A2D69C37CE}"/>
          </ac:spMkLst>
        </pc:spChg>
        <pc:spChg chg="del">
          <ac:chgData name="Han Changho" userId="6fb60621bad00da2" providerId="LiveId" clId="{44B852B6-B8C9-481D-BD60-2410C2E2DB32}" dt="2024-06-22T09:30:34.273" v="82" actId="478"/>
          <ac:spMkLst>
            <pc:docMk/>
            <pc:sldMk cId="992058831" sldId="357"/>
            <ac:spMk id="23" creationId="{A665C251-AB8D-69DF-C306-1D73C4CE4C24}"/>
          </ac:spMkLst>
        </pc:spChg>
        <pc:spChg chg="del">
          <ac:chgData name="Han Changho" userId="6fb60621bad00da2" providerId="LiveId" clId="{44B852B6-B8C9-481D-BD60-2410C2E2DB32}" dt="2024-06-22T09:30:34.273" v="82" actId="478"/>
          <ac:spMkLst>
            <pc:docMk/>
            <pc:sldMk cId="992058831" sldId="357"/>
            <ac:spMk id="25" creationId="{F00E0360-E050-1D26-E394-9B48E42885D2}"/>
          </ac:spMkLst>
        </pc:spChg>
        <pc:spChg chg="del">
          <ac:chgData name="Han Changho" userId="6fb60621bad00da2" providerId="LiveId" clId="{44B852B6-B8C9-481D-BD60-2410C2E2DB32}" dt="2024-06-22T09:30:34.273" v="82" actId="478"/>
          <ac:spMkLst>
            <pc:docMk/>
            <pc:sldMk cId="992058831" sldId="357"/>
            <ac:spMk id="27" creationId="{47BB0FCB-7120-789D-2F14-45DB10C3D4B3}"/>
          </ac:spMkLst>
        </pc:spChg>
        <pc:spChg chg="del">
          <ac:chgData name="Han Changho" userId="6fb60621bad00da2" providerId="LiveId" clId="{44B852B6-B8C9-481D-BD60-2410C2E2DB32}" dt="2024-06-22T09:30:34.273" v="82" actId="478"/>
          <ac:spMkLst>
            <pc:docMk/>
            <pc:sldMk cId="992058831" sldId="357"/>
            <ac:spMk id="28" creationId="{891919FF-FF8F-155C-8226-DEFF3CF23152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29" creationId="{B9DF6ED3-2EB3-65C4-8565-61C61DB02B61}"/>
          </ac:spMkLst>
        </pc:spChg>
        <pc:spChg chg="del">
          <ac:chgData name="Han Changho" userId="6fb60621bad00da2" providerId="LiveId" clId="{44B852B6-B8C9-481D-BD60-2410C2E2DB32}" dt="2024-06-22T09:30:34.273" v="82" actId="478"/>
          <ac:spMkLst>
            <pc:docMk/>
            <pc:sldMk cId="992058831" sldId="357"/>
            <ac:spMk id="41" creationId="{BAE0B2DD-4C0B-A256-4B1A-B199D485F6C5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76" creationId="{3A1FB49A-4C0F-8503-875A-1192E9C2A213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77" creationId="{CF976492-5377-5EF8-4446-10392AF887E0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83" creationId="{8BE233E2-C250-1A48-C503-504229FC42A7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87" creationId="{BE5FF468-DEC2-E278-8C06-58DDD4229928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105" creationId="{79E5AD97-5398-5D9C-0D6D-EBE8C00814F1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120" creationId="{CB35C073-7D0E-7B4F-94F2-BE0F7469E8ED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123" creationId="{D4636DF3-F4AD-8959-7A72-81A1DA9D64AC}"/>
          </ac:spMkLst>
        </pc:spChg>
        <pc:spChg chg="del">
          <ac:chgData name="Han Changho" userId="6fb60621bad00da2" providerId="LiveId" clId="{44B852B6-B8C9-481D-BD60-2410C2E2DB32}" dt="2024-06-22T09:30:32.299" v="81" actId="478"/>
          <ac:spMkLst>
            <pc:docMk/>
            <pc:sldMk cId="992058831" sldId="357"/>
            <ac:spMk id="150" creationId="{73A6E8BE-1FD6-EE78-016F-870F41315171}"/>
          </ac:spMkLst>
        </pc:spChg>
        <pc:picChg chg="add mod">
          <ac:chgData name="Han Changho" userId="6fb60621bad00da2" providerId="LiveId" clId="{44B852B6-B8C9-481D-BD60-2410C2E2DB32}" dt="2024-06-22T11:14:39.207" v="2313" actId="1076"/>
          <ac:picMkLst>
            <pc:docMk/>
            <pc:sldMk cId="992058831" sldId="357"/>
            <ac:picMk id="14" creationId="{179E02CD-EB2C-0AEE-164B-D3F08BEA648C}"/>
          </ac:picMkLst>
        </pc:picChg>
        <pc:picChg chg="add mod">
          <ac:chgData name="Han Changho" userId="6fb60621bad00da2" providerId="LiveId" clId="{44B852B6-B8C9-481D-BD60-2410C2E2DB32}" dt="2024-06-22T11:02:42.158" v="2228" actId="1076"/>
          <ac:picMkLst>
            <pc:docMk/>
            <pc:sldMk cId="992058831" sldId="357"/>
            <ac:picMk id="17" creationId="{A5FCC7A8-2F64-6335-CF02-1B4CFA3881CA}"/>
          </ac:picMkLst>
        </pc:picChg>
        <pc:cxnChg chg="del mod">
          <ac:chgData name="Han Changho" userId="6fb60621bad00da2" providerId="LiveId" clId="{44B852B6-B8C9-481D-BD60-2410C2E2DB32}" dt="2024-06-22T09:30:32.299" v="81" actId="478"/>
          <ac:cxnSpMkLst>
            <pc:docMk/>
            <pc:sldMk cId="992058831" sldId="357"/>
            <ac:cxnSpMk id="12" creationId="{32280DC4-51D4-DEB8-4CD1-0357E2A4B154}"/>
          </ac:cxnSpMkLst>
        </pc:cxnChg>
        <pc:cxnChg chg="del mod">
          <ac:chgData name="Han Changho" userId="6fb60621bad00da2" providerId="LiveId" clId="{44B852B6-B8C9-481D-BD60-2410C2E2DB32}" dt="2024-06-22T09:30:34.273" v="82" actId="478"/>
          <ac:cxnSpMkLst>
            <pc:docMk/>
            <pc:sldMk cId="992058831" sldId="357"/>
            <ac:cxnSpMk id="24" creationId="{C4FCA35C-237D-8D06-B29F-F259444C0776}"/>
          </ac:cxnSpMkLst>
        </pc:cxnChg>
        <pc:cxnChg chg="del mod">
          <ac:chgData name="Han Changho" userId="6fb60621bad00da2" providerId="LiveId" clId="{44B852B6-B8C9-481D-BD60-2410C2E2DB32}" dt="2024-06-22T09:30:34.273" v="82" actId="478"/>
          <ac:cxnSpMkLst>
            <pc:docMk/>
            <pc:sldMk cId="992058831" sldId="357"/>
            <ac:cxnSpMk id="26" creationId="{B23EB25F-C358-47CC-C0B7-4E5220EB6945}"/>
          </ac:cxnSpMkLst>
        </pc:cxnChg>
        <pc:cxnChg chg="del mod">
          <ac:chgData name="Han Changho" userId="6fb60621bad00da2" providerId="LiveId" clId="{44B852B6-B8C9-481D-BD60-2410C2E2DB32}" dt="2024-06-22T09:30:32.299" v="81" actId="478"/>
          <ac:cxnSpMkLst>
            <pc:docMk/>
            <pc:sldMk cId="992058831" sldId="357"/>
            <ac:cxnSpMk id="31" creationId="{493B8AAF-86F5-05AD-864C-DF505AE6CC6D}"/>
          </ac:cxnSpMkLst>
        </pc:cxnChg>
        <pc:cxnChg chg="del mod">
          <ac:chgData name="Han Changho" userId="6fb60621bad00da2" providerId="LiveId" clId="{44B852B6-B8C9-481D-BD60-2410C2E2DB32}" dt="2024-06-22T09:30:32.299" v="81" actId="478"/>
          <ac:cxnSpMkLst>
            <pc:docMk/>
            <pc:sldMk cId="992058831" sldId="357"/>
            <ac:cxnSpMk id="32" creationId="{99D27EC4-B84B-C67C-B3A0-C17636E9B486}"/>
          </ac:cxnSpMkLst>
        </pc:cxnChg>
        <pc:cxnChg chg="del mod">
          <ac:chgData name="Han Changho" userId="6fb60621bad00da2" providerId="LiveId" clId="{44B852B6-B8C9-481D-BD60-2410C2E2DB32}" dt="2024-06-22T09:30:32.299" v="81" actId="478"/>
          <ac:cxnSpMkLst>
            <pc:docMk/>
            <pc:sldMk cId="992058831" sldId="357"/>
            <ac:cxnSpMk id="35" creationId="{C3E6F200-33CC-1139-6E30-37F36DA3E06A}"/>
          </ac:cxnSpMkLst>
        </pc:cxnChg>
        <pc:cxnChg chg="del mod">
          <ac:chgData name="Han Changho" userId="6fb60621bad00da2" providerId="LiveId" clId="{44B852B6-B8C9-481D-BD60-2410C2E2DB32}" dt="2024-06-22T09:30:32.299" v="81" actId="478"/>
          <ac:cxnSpMkLst>
            <pc:docMk/>
            <pc:sldMk cId="992058831" sldId="357"/>
            <ac:cxnSpMk id="78" creationId="{FAF0CD24-9175-B194-6A35-4AD610DA98B2}"/>
          </ac:cxnSpMkLst>
        </pc:cxnChg>
        <pc:cxnChg chg="del mod">
          <ac:chgData name="Han Changho" userId="6fb60621bad00da2" providerId="LiveId" clId="{44B852B6-B8C9-481D-BD60-2410C2E2DB32}" dt="2024-06-22T09:30:32.299" v="81" actId="478"/>
          <ac:cxnSpMkLst>
            <pc:docMk/>
            <pc:sldMk cId="992058831" sldId="357"/>
            <ac:cxnSpMk id="84" creationId="{75FE9234-4B80-DE98-1F3F-AD9E523ECAE0}"/>
          </ac:cxnSpMkLst>
        </pc:cxnChg>
        <pc:cxnChg chg="del mod">
          <ac:chgData name="Han Changho" userId="6fb60621bad00da2" providerId="LiveId" clId="{44B852B6-B8C9-481D-BD60-2410C2E2DB32}" dt="2024-06-22T09:30:32.299" v="81" actId="478"/>
          <ac:cxnSpMkLst>
            <pc:docMk/>
            <pc:sldMk cId="992058831" sldId="357"/>
            <ac:cxnSpMk id="127" creationId="{917AFCC0-73A2-F1B9-3623-C224BF91A0D2}"/>
          </ac:cxnSpMkLst>
        </pc:cxnChg>
        <pc:cxnChg chg="del mod">
          <ac:chgData name="Han Changho" userId="6fb60621bad00da2" providerId="LiveId" clId="{44B852B6-B8C9-481D-BD60-2410C2E2DB32}" dt="2024-06-22T09:30:32.299" v="81" actId="478"/>
          <ac:cxnSpMkLst>
            <pc:docMk/>
            <pc:sldMk cId="992058831" sldId="357"/>
            <ac:cxnSpMk id="131" creationId="{AEA65C1B-6959-CF9E-D19F-8A01942DDC78}"/>
          </ac:cxnSpMkLst>
        </pc:cxnChg>
      </pc:sldChg>
      <pc:sldChg chg="addSp delSp modSp add mod">
        <pc:chgData name="Han Changho" userId="6fb60621bad00da2" providerId="LiveId" clId="{44B852B6-B8C9-481D-BD60-2410C2E2DB32}" dt="2024-06-22T11:26:26.484" v="2679" actId="1076"/>
        <pc:sldMkLst>
          <pc:docMk/>
          <pc:sldMk cId="1586255013" sldId="358"/>
        </pc:sldMkLst>
        <pc:spChg chg="add del mod">
          <ac:chgData name="Han Changho" userId="6fb60621bad00da2" providerId="LiveId" clId="{44B852B6-B8C9-481D-BD60-2410C2E2DB32}" dt="2024-06-22T09:42:05.767" v="238" actId="478"/>
          <ac:spMkLst>
            <pc:docMk/>
            <pc:sldMk cId="1586255013" sldId="358"/>
            <ac:spMk id="2" creationId="{5549C32A-582E-4B60-D501-DA9181CA4DE8}"/>
          </ac:spMkLst>
        </pc:spChg>
        <pc:spChg chg="add mod">
          <ac:chgData name="Han Changho" userId="6fb60621bad00da2" providerId="LiveId" clId="{44B852B6-B8C9-481D-BD60-2410C2E2DB32}" dt="2024-06-22T10:00:05.213" v="765" actId="1035"/>
          <ac:spMkLst>
            <pc:docMk/>
            <pc:sldMk cId="1586255013" sldId="358"/>
            <ac:spMk id="3" creationId="{7C4F9948-7D62-6586-FBD6-DDD2AB31D87C}"/>
          </ac:spMkLst>
        </pc:spChg>
        <pc:spChg chg="add mod">
          <ac:chgData name="Han Changho" userId="6fb60621bad00da2" providerId="LiveId" clId="{44B852B6-B8C9-481D-BD60-2410C2E2DB32}" dt="2024-06-22T10:00:05.213" v="765" actId="1035"/>
          <ac:spMkLst>
            <pc:docMk/>
            <pc:sldMk cId="1586255013" sldId="358"/>
            <ac:spMk id="6" creationId="{108ED14C-82A2-532A-6E63-28E98F273FF4}"/>
          </ac:spMkLst>
        </pc:spChg>
        <pc:spChg chg="add del mod">
          <ac:chgData name="Han Changho" userId="6fb60621bad00da2" providerId="LiveId" clId="{44B852B6-B8C9-481D-BD60-2410C2E2DB32}" dt="2024-06-22T09:49:39.315" v="381" actId="478"/>
          <ac:spMkLst>
            <pc:docMk/>
            <pc:sldMk cId="1586255013" sldId="358"/>
            <ac:spMk id="8" creationId="{B5967803-0E00-2B5D-0041-F917BC611A9A}"/>
          </ac:spMkLst>
        </pc:spChg>
        <pc:spChg chg="mod">
          <ac:chgData name="Han Changho" userId="6fb60621bad00da2" providerId="LiveId" clId="{44B852B6-B8C9-481D-BD60-2410C2E2DB32}" dt="2024-06-22T09:30:48.860" v="118" actId="20577"/>
          <ac:spMkLst>
            <pc:docMk/>
            <pc:sldMk cId="1586255013" sldId="358"/>
            <ac:spMk id="9" creationId="{56A86E43-7665-4418-DC4C-28B43CCB7988}"/>
          </ac:spMkLst>
        </pc:spChg>
        <pc:spChg chg="add del mod">
          <ac:chgData name="Han Changho" userId="6fb60621bad00da2" providerId="LiveId" clId="{44B852B6-B8C9-481D-BD60-2410C2E2DB32}" dt="2024-06-22T09:48:10.356" v="373" actId="478"/>
          <ac:spMkLst>
            <pc:docMk/>
            <pc:sldMk cId="1586255013" sldId="358"/>
            <ac:spMk id="11" creationId="{9C0D37FB-E075-13F9-2387-175FEC5EF462}"/>
          </ac:spMkLst>
        </pc:spChg>
        <pc:spChg chg="add del mod">
          <ac:chgData name="Han Changho" userId="6fb60621bad00da2" providerId="LiveId" clId="{44B852B6-B8C9-481D-BD60-2410C2E2DB32}" dt="2024-06-22T09:49:30.987" v="379" actId="478"/>
          <ac:spMkLst>
            <pc:docMk/>
            <pc:sldMk cId="1586255013" sldId="358"/>
            <ac:spMk id="15" creationId="{B9AD9CA1-4CB3-12F1-4DB0-9CBCC19B0200}"/>
          </ac:spMkLst>
        </pc:spChg>
        <pc:spChg chg="add mod">
          <ac:chgData name="Han Changho" userId="6fb60621bad00da2" providerId="LiveId" clId="{44B852B6-B8C9-481D-BD60-2410C2E2DB32}" dt="2024-06-22T10:00:05.213" v="765" actId="1035"/>
          <ac:spMkLst>
            <pc:docMk/>
            <pc:sldMk cId="1586255013" sldId="358"/>
            <ac:spMk id="17" creationId="{C11C55D0-3FE7-2631-6B3E-C2BD7D63341A}"/>
          </ac:spMkLst>
        </pc:spChg>
        <pc:spChg chg="add del mod">
          <ac:chgData name="Han Changho" userId="6fb60621bad00da2" providerId="LiveId" clId="{44B852B6-B8C9-481D-BD60-2410C2E2DB32}" dt="2024-06-22T09:51:04.556" v="421" actId="478"/>
          <ac:spMkLst>
            <pc:docMk/>
            <pc:sldMk cId="1586255013" sldId="358"/>
            <ac:spMk id="18" creationId="{2E65A945-6AF1-84A9-415B-B1D46963C64F}"/>
          </ac:spMkLst>
        </pc:spChg>
        <pc:spChg chg="add mod">
          <ac:chgData name="Han Changho" userId="6fb60621bad00da2" providerId="LiveId" clId="{44B852B6-B8C9-481D-BD60-2410C2E2DB32}" dt="2024-06-22T09:52:46.885" v="514" actId="1076"/>
          <ac:spMkLst>
            <pc:docMk/>
            <pc:sldMk cId="1586255013" sldId="358"/>
            <ac:spMk id="19" creationId="{080B04F0-B540-98B6-2084-1B7AD7E756F7}"/>
          </ac:spMkLst>
        </pc:spChg>
        <pc:spChg chg="add mod">
          <ac:chgData name="Han Changho" userId="6fb60621bad00da2" providerId="LiveId" clId="{44B852B6-B8C9-481D-BD60-2410C2E2DB32}" dt="2024-06-22T10:00:05.213" v="765" actId="1035"/>
          <ac:spMkLst>
            <pc:docMk/>
            <pc:sldMk cId="1586255013" sldId="358"/>
            <ac:spMk id="20" creationId="{6B2CB162-57F2-4FA2-3C0F-6B1E8568022B}"/>
          </ac:spMkLst>
        </pc:spChg>
        <pc:spChg chg="add mod">
          <ac:chgData name="Han Changho" userId="6fb60621bad00da2" providerId="LiveId" clId="{44B852B6-B8C9-481D-BD60-2410C2E2DB32}" dt="2024-06-22T10:00:05.213" v="765" actId="1035"/>
          <ac:spMkLst>
            <pc:docMk/>
            <pc:sldMk cId="1586255013" sldId="358"/>
            <ac:spMk id="21" creationId="{29080C75-BEAA-9FC2-A8C6-74240A6DF82A}"/>
          </ac:spMkLst>
        </pc:spChg>
        <pc:spChg chg="add del mod">
          <ac:chgData name="Han Changho" userId="6fb60621bad00da2" providerId="LiveId" clId="{44B852B6-B8C9-481D-BD60-2410C2E2DB32}" dt="2024-06-22T09:52:12.355" v="497" actId="478"/>
          <ac:spMkLst>
            <pc:docMk/>
            <pc:sldMk cId="1586255013" sldId="358"/>
            <ac:spMk id="22" creationId="{529258B5-D861-2C98-E22B-166BE59032E1}"/>
          </ac:spMkLst>
        </pc:spChg>
        <pc:spChg chg="add mod">
          <ac:chgData name="Han Changho" userId="6fb60621bad00da2" providerId="LiveId" clId="{44B852B6-B8C9-481D-BD60-2410C2E2DB32}" dt="2024-06-22T10:00:05.213" v="765" actId="1035"/>
          <ac:spMkLst>
            <pc:docMk/>
            <pc:sldMk cId="1586255013" sldId="358"/>
            <ac:spMk id="23" creationId="{EF0A7C22-B73B-AE45-7452-9FB11E9BD544}"/>
          </ac:spMkLst>
        </pc:spChg>
        <pc:spChg chg="add mod">
          <ac:chgData name="Han Changho" userId="6fb60621bad00da2" providerId="LiveId" clId="{44B852B6-B8C9-481D-BD60-2410C2E2DB32}" dt="2024-06-22T09:53:42.335" v="553" actId="1076"/>
          <ac:spMkLst>
            <pc:docMk/>
            <pc:sldMk cId="1586255013" sldId="358"/>
            <ac:spMk id="42" creationId="{3A8DAAC9-7D0A-A374-58D5-0EF8138A950A}"/>
          </ac:spMkLst>
        </pc:spChg>
        <pc:spChg chg="add mod">
          <ac:chgData name="Han Changho" userId="6fb60621bad00da2" providerId="LiveId" clId="{44B852B6-B8C9-481D-BD60-2410C2E2DB32}" dt="2024-06-22T11:26:26.484" v="2679" actId="1076"/>
          <ac:spMkLst>
            <pc:docMk/>
            <pc:sldMk cId="1586255013" sldId="358"/>
            <ac:spMk id="54" creationId="{3D598581-9DC4-55BA-F034-BC5E59B92AB5}"/>
          </ac:spMkLst>
        </pc:spChg>
        <pc:cxnChg chg="add mod">
          <ac:chgData name="Han Changho" userId="6fb60621bad00da2" providerId="LiveId" clId="{44B852B6-B8C9-481D-BD60-2410C2E2DB32}" dt="2024-06-22T10:00:05.213" v="765" actId="1035"/>
          <ac:cxnSpMkLst>
            <pc:docMk/>
            <pc:sldMk cId="1586255013" sldId="358"/>
            <ac:cxnSpMk id="7" creationId="{4908A717-38AA-085C-C943-E3F3AB00D006}"/>
          </ac:cxnSpMkLst>
        </pc:cxnChg>
        <pc:cxnChg chg="add del mod">
          <ac:chgData name="Han Changho" userId="6fb60621bad00da2" providerId="LiveId" clId="{44B852B6-B8C9-481D-BD60-2410C2E2DB32}" dt="2024-06-22T09:49:39.315" v="381" actId="478"/>
          <ac:cxnSpMkLst>
            <pc:docMk/>
            <pc:sldMk cId="1586255013" sldId="358"/>
            <ac:cxnSpMk id="10" creationId="{E314EED3-25FF-9A4F-CB81-44B05D5308CE}"/>
          </ac:cxnSpMkLst>
        </pc:cxnChg>
        <pc:cxnChg chg="add mod">
          <ac:chgData name="Han Changho" userId="6fb60621bad00da2" providerId="LiveId" clId="{44B852B6-B8C9-481D-BD60-2410C2E2DB32}" dt="2024-06-22T10:00:05.213" v="765" actId="1035"/>
          <ac:cxnSpMkLst>
            <pc:docMk/>
            <pc:sldMk cId="1586255013" sldId="358"/>
            <ac:cxnSpMk id="24" creationId="{0C524818-9639-1AD1-4D28-98D9E06A5067}"/>
          </ac:cxnSpMkLst>
        </pc:cxnChg>
        <pc:cxnChg chg="add mod">
          <ac:chgData name="Han Changho" userId="6fb60621bad00da2" providerId="LiveId" clId="{44B852B6-B8C9-481D-BD60-2410C2E2DB32}" dt="2024-06-22T10:00:05.213" v="765" actId="1035"/>
          <ac:cxnSpMkLst>
            <pc:docMk/>
            <pc:sldMk cId="1586255013" sldId="358"/>
            <ac:cxnSpMk id="27" creationId="{682631CE-CC18-7BF7-5B8F-5203E3198197}"/>
          </ac:cxnSpMkLst>
        </pc:cxnChg>
        <pc:cxnChg chg="add mod">
          <ac:chgData name="Han Changho" userId="6fb60621bad00da2" providerId="LiveId" clId="{44B852B6-B8C9-481D-BD60-2410C2E2DB32}" dt="2024-06-22T10:00:05.213" v="765" actId="1035"/>
          <ac:cxnSpMkLst>
            <pc:docMk/>
            <pc:sldMk cId="1586255013" sldId="358"/>
            <ac:cxnSpMk id="30" creationId="{16A0A963-1B75-4D25-95E4-F0E52CCFDA3B}"/>
          </ac:cxnSpMkLst>
        </pc:cxnChg>
        <pc:cxnChg chg="add mod">
          <ac:chgData name="Han Changho" userId="6fb60621bad00da2" providerId="LiveId" clId="{44B852B6-B8C9-481D-BD60-2410C2E2DB32}" dt="2024-06-22T10:00:05.213" v="765" actId="1035"/>
          <ac:cxnSpMkLst>
            <pc:docMk/>
            <pc:sldMk cId="1586255013" sldId="358"/>
            <ac:cxnSpMk id="33" creationId="{766B4FAB-5289-E348-81DD-5F6FD5F7A37F}"/>
          </ac:cxnSpMkLst>
        </pc:cxnChg>
      </pc:sldChg>
      <pc:sldChg chg="addSp delSp modSp add mod">
        <pc:chgData name="Han Changho" userId="6fb60621bad00da2" providerId="LiveId" clId="{44B852B6-B8C9-481D-BD60-2410C2E2DB32}" dt="2024-06-22T11:56:24.769" v="3146" actId="1076"/>
        <pc:sldMkLst>
          <pc:docMk/>
          <pc:sldMk cId="3812394499" sldId="359"/>
        </pc:sldMkLst>
        <pc:spChg chg="add del mod">
          <ac:chgData name="Han Changho" userId="6fb60621bad00da2" providerId="LiveId" clId="{44B852B6-B8C9-481D-BD60-2410C2E2DB32}" dt="2024-06-22T10:10:36.941" v="1159" actId="478"/>
          <ac:spMkLst>
            <pc:docMk/>
            <pc:sldMk cId="3812394499" sldId="359"/>
            <ac:spMk id="3" creationId="{436F5BFA-3225-6587-5305-01FA18C0CC25}"/>
          </ac:spMkLst>
        </pc:spChg>
        <pc:spChg chg="add del mod">
          <ac:chgData name="Han Changho" userId="6fb60621bad00da2" providerId="LiveId" clId="{44B852B6-B8C9-481D-BD60-2410C2E2DB32}" dt="2024-06-22T10:10:36.941" v="1159" actId="478"/>
          <ac:spMkLst>
            <pc:docMk/>
            <pc:sldMk cId="3812394499" sldId="359"/>
            <ac:spMk id="6" creationId="{0F9CA8D7-0CD6-A99C-7056-7D4CFAAA5494}"/>
          </ac:spMkLst>
        </pc:spChg>
        <pc:spChg chg="add del mod">
          <ac:chgData name="Han Changho" userId="6fb60621bad00da2" providerId="LiveId" clId="{44B852B6-B8C9-481D-BD60-2410C2E2DB32}" dt="2024-06-22T10:10:38.090" v="1160" actId="478"/>
          <ac:spMkLst>
            <pc:docMk/>
            <pc:sldMk cId="3812394499" sldId="359"/>
            <ac:spMk id="7" creationId="{E6ABD39D-E6EA-069E-AEFE-932C0A25097B}"/>
          </ac:spMkLst>
        </pc:spChg>
        <pc:spChg chg="mod">
          <ac:chgData name="Han Changho" userId="6fb60621bad00da2" providerId="LiveId" clId="{44B852B6-B8C9-481D-BD60-2410C2E2DB32}" dt="2024-06-22T09:30:52.930" v="126" actId="20577"/>
          <ac:spMkLst>
            <pc:docMk/>
            <pc:sldMk cId="3812394499" sldId="359"/>
            <ac:spMk id="9" creationId="{56A86E43-7665-4418-DC4C-28B43CCB7988}"/>
          </ac:spMkLst>
        </pc:spChg>
        <pc:spChg chg="add mod">
          <ac:chgData name="Han Changho" userId="6fb60621bad00da2" providerId="LiveId" clId="{44B852B6-B8C9-481D-BD60-2410C2E2DB32}" dt="2024-06-22T11:33:22.823" v="2739" actId="20577"/>
          <ac:spMkLst>
            <pc:docMk/>
            <pc:sldMk cId="3812394499" sldId="359"/>
            <ac:spMk id="10" creationId="{ECD33E78-75E7-8A23-CBC7-61C1A1CF1167}"/>
          </ac:spMkLst>
        </pc:spChg>
        <pc:spChg chg="add mod">
          <ac:chgData name="Han Changho" userId="6fb60621bad00da2" providerId="LiveId" clId="{44B852B6-B8C9-481D-BD60-2410C2E2DB32}" dt="2024-06-22T11:33:38.683" v="2748" actId="20577"/>
          <ac:spMkLst>
            <pc:docMk/>
            <pc:sldMk cId="3812394499" sldId="359"/>
            <ac:spMk id="11" creationId="{8C08CF6B-64C9-5ABF-1558-7C2220A50345}"/>
          </ac:spMkLst>
        </pc:spChg>
        <pc:spChg chg="add mod">
          <ac:chgData name="Han Changho" userId="6fb60621bad00da2" providerId="LiveId" clId="{44B852B6-B8C9-481D-BD60-2410C2E2DB32}" dt="2024-06-22T11:54:14.378" v="3092" actId="1076"/>
          <ac:spMkLst>
            <pc:docMk/>
            <pc:sldMk cId="3812394499" sldId="359"/>
            <ac:spMk id="12" creationId="{D4ADCFD5-CB2E-00B4-7D2D-DC8A00E90AF1}"/>
          </ac:spMkLst>
        </pc:spChg>
        <pc:spChg chg="add mod">
          <ac:chgData name="Han Changho" userId="6fb60621bad00da2" providerId="LiveId" clId="{44B852B6-B8C9-481D-BD60-2410C2E2DB32}" dt="2024-06-22T11:56:24.769" v="3146" actId="1076"/>
          <ac:spMkLst>
            <pc:docMk/>
            <pc:sldMk cId="3812394499" sldId="359"/>
            <ac:spMk id="14" creationId="{F9E25A5B-8986-B892-A7DB-2991CE7C9583}"/>
          </ac:spMkLst>
        </pc:spChg>
        <pc:spChg chg="add mod">
          <ac:chgData name="Han Changho" userId="6fb60621bad00da2" providerId="LiveId" clId="{44B852B6-B8C9-481D-BD60-2410C2E2DB32}" dt="2024-06-22T11:56:10.658" v="3139" actId="1076"/>
          <ac:spMkLst>
            <pc:docMk/>
            <pc:sldMk cId="3812394499" sldId="359"/>
            <ac:spMk id="15" creationId="{1832CF59-24F4-14C0-50AB-42C6B3DC60CF}"/>
          </ac:spMkLst>
        </pc:spChg>
        <pc:spChg chg="add mod">
          <ac:chgData name="Han Changho" userId="6fb60621bad00da2" providerId="LiveId" clId="{44B852B6-B8C9-481D-BD60-2410C2E2DB32}" dt="2024-06-22T11:56:20.277" v="3145" actId="20577"/>
          <ac:spMkLst>
            <pc:docMk/>
            <pc:sldMk cId="3812394499" sldId="359"/>
            <ac:spMk id="16" creationId="{9BDDBC7B-8D3E-F046-C6A1-12BB17EB8147}"/>
          </ac:spMkLst>
        </pc:spChg>
        <pc:graphicFrameChg chg="add del mod modGraphic">
          <ac:chgData name="Han Changho" userId="6fb60621bad00da2" providerId="LiveId" clId="{44B852B6-B8C9-481D-BD60-2410C2E2DB32}" dt="2024-06-22T10:10:36.941" v="1159" actId="478"/>
          <ac:graphicFrameMkLst>
            <pc:docMk/>
            <pc:sldMk cId="3812394499" sldId="359"/>
            <ac:graphicFrameMk id="2" creationId="{9832AD05-DD82-0023-C391-2870265F6AC9}"/>
          </ac:graphicFrameMkLst>
        </pc:graphicFrameChg>
        <pc:graphicFrameChg chg="add mod modGraphic">
          <ac:chgData name="Han Changho" userId="6fb60621bad00da2" providerId="LiveId" clId="{44B852B6-B8C9-481D-BD60-2410C2E2DB32}" dt="2024-06-22T11:33:57.358" v="2749" actId="20577"/>
          <ac:graphicFrameMkLst>
            <pc:docMk/>
            <pc:sldMk cId="3812394499" sldId="359"/>
            <ac:graphicFrameMk id="8" creationId="{F2FE4A47-CA39-AA46-A6DA-5326A8028DCE}"/>
          </ac:graphicFrameMkLst>
        </pc:graphicFrameChg>
        <pc:graphicFrameChg chg="add mod modGraphic">
          <ac:chgData name="Han Changho" userId="6fb60621bad00da2" providerId="LiveId" clId="{44B852B6-B8C9-481D-BD60-2410C2E2DB32}" dt="2024-06-22T11:54:16.891" v="3093" actId="1076"/>
          <ac:graphicFrameMkLst>
            <pc:docMk/>
            <pc:sldMk cId="3812394499" sldId="359"/>
            <ac:graphicFrameMk id="13" creationId="{E81A4833-CD6B-02B6-2586-D241A90B851E}"/>
          </ac:graphicFrameMkLst>
        </pc:graphicFrameChg>
      </pc:sldChg>
      <pc:sldChg chg="addSp modSp add mod">
        <pc:chgData name="Han Changho" userId="6fb60621bad00da2" providerId="LiveId" clId="{44B852B6-B8C9-481D-BD60-2410C2E2DB32}" dt="2024-06-22T11:52:07.669" v="3023" actId="1076"/>
        <pc:sldMkLst>
          <pc:docMk/>
          <pc:sldMk cId="3866157815" sldId="360"/>
        </pc:sldMkLst>
        <pc:spChg chg="add mod">
          <ac:chgData name="Han Changho" userId="6fb60621bad00da2" providerId="LiveId" clId="{44B852B6-B8C9-481D-BD60-2410C2E2DB32}" dt="2024-06-22T11:52:07.669" v="3023" actId="1076"/>
          <ac:spMkLst>
            <pc:docMk/>
            <pc:sldMk cId="3866157815" sldId="360"/>
            <ac:spMk id="2" creationId="{675F45A3-D385-9BED-C592-1D8CF069744C}"/>
          </ac:spMkLst>
        </pc:spChg>
        <pc:spChg chg="mod">
          <ac:chgData name="Han Changho" userId="6fb60621bad00da2" providerId="LiveId" clId="{44B852B6-B8C9-481D-BD60-2410C2E2DB32}" dt="2024-06-22T09:30:56.721" v="137" actId="20577"/>
          <ac:spMkLst>
            <pc:docMk/>
            <pc:sldMk cId="3866157815" sldId="360"/>
            <ac:spMk id="9" creationId="{56A86E43-7665-4418-DC4C-28B43CCB7988}"/>
          </ac:spMkLst>
        </pc:spChg>
      </pc:sldChg>
      <pc:sldChg chg="add del">
        <pc:chgData name="Han Changho" userId="6fb60621bad00da2" providerId="LiveId" clId="{44B852B6-B8C9-481D-BD60-2410C2E2DB32}" dt="2024-06-22T10:23:15.199" v="1690" actId="47"/>
        <pc:sldMkLst>
          <pc:docMk/>
          <pc:sldMk cId="4066097794" sldId="361"/>
        </pc:sldMkLst>
      </pc:sldChg>
      <pc:sldChg chg="add del">
        <pc:chgData name="Han Changho" userId="6fb60621bad00da2" providerId="LiveId" clId="{44B852B6-B8C9-481D-BD60-2410C2E2DB32}" dt="2024-06-22T10:23:15.199" v="1690" actId="47"/>
        <pc:sldMkLst>
          <pc:docMk/>
          <pc:sldMk cId="2444549836" sldId="362"/>
        </pc:sldMkLst>
      </pc:sldChg>
      <pc:sldChg chg="add del">
        <pc:chgData name="Han Changho" userId="6fb60621bad00da2" providerId="LiveId" clId="{44B852B6-B8C9-481D-BD60-2410C2E2DB32}" dt="2024-06-22T10:23:15.199" v="1690" actId="47"/>
        <pc:sldMkLst>
          <pc:docMk/>
          <pc:sldMk cId="543472198" sldId="363"/>
        </pc:sldMkLst>
      </pc:sldChg>
      <pc:sldChg chg="delSp modSp add del mod">
        <pc:chgData name="Han Changho" userId="6fb60621bad00da2" providerId="LiveId" clId="{44B852B6-B8C9-481D-BD60-2410C2E2DB32}" dt="2024-06-22T09:58:37.986" v="662" actId="47"/>
        <pc:sldMkLst>
          <pc:docMk/>
          <pc:sldMk cId="95758480" sldId="364"/>
        </pc:sldMkLst>
        <pc:spChg chg="del">
          <ac:chgData name="Han Changho" userId="6fb60621bad00da2" providerId="LiveId" clId="{44B852B6-B8C9-481D-BD60-2410C2E2DB32}" dt="2024-06-22T09:50:21.675" v="389" actId="478"/>
          <ac:spMkLst>
            <pc:docMk/>
            <pc:sldMk cId="95758480" sldId="364"/>
            <ac:spMk id="8" creationId="{B5967803-0E00-2B5D-0041-F917BC611A9A}"/>
          </ac:spMkLst>
        </pc:spChg>
        <pc:spChg chg="mod">
          <ac:chgData name="Han Changho" userId="6fb60621bad00da2" providerId="LiveId" clId="{44B852B6-B8C9-481D-BD60-2410C2E2DB32}" dt="2024-06-22T09:50:23.835" v="390" actId="1076"/>
          <ac:spMkLst>
            <pc:docMk/>
            <pc:sldMk cId="95758480" sldId="364"/>
            <ac:spMk id="15" creationId="{B9AD9CA1-4CB3-12F1-4DB0-9CBCC19B0200}"/>
          </ac:spMkLst>
        </pc:spChg>
        <pc:cxnChg chg="del mod">
          <ac:chgData name="Han Changho" userId="6fb60621bad00da2" providerId="LiveId" clId="{44B852B6-B8C9-481D-BD60-2410C2E2DB32}" dt="2024-06-22T09:50:21.675" v="389" actId="478"/>
          <ac:cxnSpMkLst>
            <pc:docMk/>
            <pc:sldMk cId="95758480" sldId="364"/>
            <ac:cxnSpMk id="10" creationId="{E314EED3-25FF-9A4F-CB81-44B05D5308CE}"/>
          </ac:cxnSpMkLst>
        </pc:cxnChg>
      </pc:sldChg>
      <pc:sldChg chg="addSp delSp modSp add del mod">
        <pc:chgData name="Han Changho" userId="6fb60621bad00da2" providerId="LiveId" clId="{44B852B6-B8C9-481D-BD60-2410C2E2DB32}" dt="2024-06-22T09:58:37.986" v="662" actId="47"/>
        <pc:sldMkLst>
          <pc:docMk/>
          <pc:sldMk cId="548882377" sldId="365"/>
        </pc:sldMkLst>
        <pc:spChg chg="add del mod">
          <ac:chgData name="Han Changho" userId="6fb60621bad00da2" providerId="LiveId" clId="{44B852B6-B8C9-481D-BD60-2410C2E2DB32}" dt="2024-06-22T09:50:17.371" v="388" actId="478"/>
          <ac:spMkLst>
            <pc:docMk/>
            <pc:sldMk cId="548882377" sldId="365"/>
            <ac:spMk id="2" creationId="{EE77291C-7941-B9A6-B762-B1F55165BA9C}"/>
          </ac:spMkLst>
        </pc:spChg>
      </pc:sldChg>
      <pc:sldChg chg="add del">
        <pc:chgData name="Han Changho" userId="6fb60621bad00da2" providerId="LiveId" clId="{44B852B6-B8C9-481D-BD60-2410C2E2DB32}" dt="2024-06-22T09:58:37.986" v="662" actId="47"/>
        <pc:sldMkLst>
          <pc:docMk/>
          <pc:sldMk cId="1786685858" sldId="366"/>
        </pc:sldMkLst>
      </pc:sldChg>
      <pc:sldChg chg="addSp delSp modSp add mod ord">
        <pc:chgData name="Han Changho" userId="6fb60621bad00da2" providerId="LiveId" clId="{44B852B6-B8C9-481D-BD60-2410C2E2DB32}" dt="2024-06-22T10:01:09.478" v="839" actId="20577"/>
        <pc:sldMkLst>
          <pc:docMk/>
          <pc:sldMk cId="1609241180" sldId="367"/>
        </pc:sldMkLst>
        <pc:spChg chg="del">
          <ac:chgData name="Han Changho" userId="6fb60621bad00da2" providerId="LiveId" clId="{44B852B6-B8C9-481D-BD60-2410C2E2DB32}" dt="2024-06-22T09:56:13.300" v="593" actId="478"/>
          <ac:spMkLst>
            <pc:docMk/>
            <pc:sldMk cId="1609241180" sldId="367"/>
            <ac:spMk id="3" creationId="{7C4F9948-7D62-6586-FBD6-DDD2AB31D87C}"/>
          </ac:spMkLst>
        </pc:spChg>
        <pc:spChg chg="del">
          <ac:chgData name="Han Changho" userId="6fb60621bad00da2" providerId="LiveId" clId="{44B852B6-B8C9-481D-BD60-2410C2E2DB32}" dt="2024-06-22T09:56:13.300" v="593" actId="478"/>
          <ac:spMkLst>
            <pc:docMk/>
            <pc:sldMk cId="1609241180" sldId="367"/>
            <ac:spMk id="6" creationId="{108ED14C-82A2-532A-6E63-28E98F273FF4}"/>
          </ac:spMkLst>
        </pc:spChg>
        <pc:spChg chg="add mod">
          <ac:chgData name="Han Changho" userId="6fb60621bad00da2" providerId="LiveId" clId="{44B852B6-B8C9-481D-BD60-2410C2E2DB32}" dt="2024-06-22T09:57:17.225" v="620" actId="1076"/>
          <ac:spMkLst>
            <pc:docMk/>
            <pc:sldMk cId="1609241180" sldId="367"/>
            <ac:spMk id="10" creationId="{AB323F58-C3DF-0B97-BCFD-33E299C012C4}"/>
          </ac:spMkLst>
        </pc:spChg>
        <pc:spChg chg="del">
          <ac:chgData name="Han Changho" userId="6fb60621bad00da2" providerId="LiveId" clId="{44B852B6-B8C9-481D-BD60-2410C2E2DB32}" dt="2024-06-22T09:56:13.300" v="593" actId="478"/>
          <ac:spMkLst>
            <pc:docMk/>
            <pc:sldMk cId="1609241180" sldId="367"/>
            <ac:spMk id="17" creationId="{C11C55D0-3FE7-2631-6B3E-C2BD7D63341A}"/>
          </ac:spMkLst>
        </pc:spChg>
        <pc:spChg chg="del">
          <ac:chgData name="Han Changho" userId="6fb60621bad00da2" providerId="LiveId" clId="{44B852B6-B8C9-481D-BD60-2410C2E2DB32}" dt="2024-06-22T09:56:14.584" v="594" actId="478"/>
          <ac:spMkLst>
            <pc:docMk/>
            <pc:sldMk cId="1609241180" sldId="367"/>
            <ac:spMk id="20" creationId="{6B2CB162-57F2-4FA2-3C0F-6B1E8568022B}"/>
          </ac:spMkLst>
        </pc:spChg>
        <pc:spChg chg="del">
          <ac:chgData name="Han Changho" userId="6fb60621bad00da2" providerId="LiveId" clId="{44B852B6-B8C9-481D-BD60-2410C2E2DB32}" dt="2024-06-22T09:56:13.300" v="593" actId="478"/>
          <ac:spMkLst>
            <pc:docMk/>
            <pc:sldMk cId="1609241180" sldId="367"/>
            <ac:spMk id="21" creationId="{29080C75-BEAA-9FC2-A8C6-74240A6DF82A}"/>
          </ac:spMkLst>
        </pc:spChg>
        <pc:spChg chg="del">
          <ac:chgData name="Han Changho" userId="6fb60621bad00da2" providerId="LiveId" clId="{44B852B6-B8C9-481D-BD60-2410C2E2DB32}" dt="2024-06-22T09:56:13.300" v="593" actId="478"/>
          <ac:spMkLst>
            <pc:docMk/>
            <pc:sldMk cId="1609241180" sldId="367"/>
            <ac:spMk id="23" creationId="{EF0A7C22-B73B-AE45-7452-9FB11E9BD544}"/>
          </ac:spMkLst>
        </pc:spChg>
        <pc:spChg chg="mod">
          <ac:chgData name="Han Changho" userId="6fb60621bad00da2" providerId="LiveId" clId="{44B852B6-B8C9-481D-BD60-2410C2E2DB32}" dt="2024-06-22T10:01:09.478" v="839" actId="20577"/>
          <ac:spMkLst>
            <pc:docMk/>
            <pc:sldMk cId="1609241180" sldId="367"/>
            <ac:spMk id="42" creationId="{3A8DAAC9-7D0A-A374-58D5-0EF8138A950A}"/>
          </ac:spMkLst>
        </pc:spChg>
        <pc:picChg chg="add mod">
          <ac:chgData name="Han Changho" userId="6fb60621bad00da2" providerId="LiveId" clId="{44B852B6-B8C9-481D-BD60-2410C2E2DB32}" dt="2024-06-22T09:56:59.034" v="602" actId="1076"/>
          <ac:picMkLst>
            <pc:docMk/>
            <pc:sldMk cId="1609241180" sldId="367"/>
            <ac:picMk id="8" creationId="{3C34CA82-B5F9-C49B-D113-AFD61948B884}"/>
          </ac:picMkLst>
        </pc:picChg>
        <pc:cxnChg chg="del mod">
          <ac:chgData name="Han Changho" userId="6fb60621bad00da2" providerId="LiveId" clId="{44B852B6-B8C9-481D-BD60-2410C2E2DB32}" dt="2024-06-22T09:56:13.300" v="593" actId="478"/>
          <ac:cxnSpMkLst>
            <pc:docMk/>
            <pc:sldMk cId="1609241180" sldId="367"/>
            <ac:cxnSpMk id="7" creationId="{4908A717-38AA-085C-C943-E3F3AB00D006}"/>
          </ac:cxnSpMkLst>
        </pc:cxnChg>
        <pc:cxnChg chg="del mod">
          <ac:chgData name="Han Changho" userId="6fb60621bad00da2" providerId="LiveId" clId="{44B852B6-B8C9-481D-BD60-2410C2E2DB32}" dt="2024-06-22T09:56:14.584" v="594" actId="478"/>
          <ac:cxnSpMkLst>
            <pc:docMk/>
            <pc:sldMk cId="1609241180" sldId="367"/>
            <ac:cxnSpMk id="24" creationId="{0C524818-9639-1AD1-4D28-98D9E06A5067}"/>
          </ac:cxnSpMkLst>
        </pc:cxnChg>
        <pc:cxnChg chg="del mod">
          <ac:chgData name="Han Changho" userId="6fb60621bad00da2" providerId="LiveId" clId="{44B852B6-B8C9-481D-BD60-2410C2E2DB32}" dt="2024-06-22T09:56:13.300" v="593" actId="478"/>
          <ac:cxnSpMkLst>
            <pc:docMk/>
            <pc:sldMk cId="1609241180" sldId="367"/>
            <ac:cxnSpMk id="27" creationId="{682631CE-CC18-7BF7-5B8F-5203E3198197}"/>
          </ac:cxnSpMkLst>
        </pc:cxnChg>
        <pc:cxnChg chg="del mod">
          <ac:chgData name="Han Changho" userId="6fb60621bad00da2" providerId="LiveId" clId="{44B852B6-B8C9-481D-BD60-2410C2E2DB32}" dt="2024-06-22T09:56:13.300" v="593" actId="478"/>
          <ac:cxnSpMkLst>
            <pc:docMk/>
            <pc:sldMk cId="1609241180" sldId="367"/>
            <ac:cxnSpMk id="30" creationId="{16A0A963-1B75-4D25-95E4-F0E52CCFDA3B}"/>
          </ac:cxnSpMkLst>
        </pc:cxnChg>
        <pc:cxnChg chg="del mod">
          <ac:chgData name="Han Changho" userId="6fb60621bad00da2" providerId="LiveId" clId="{44B852B6-B8C9-481D-BD60-2410C2E2DB32}" dt="2024-06-22T09:56:13.300" v="593" actId="478"/>
          <ac:cxnSpMkLst>
            <pc:docMk/>
            <pc:sldMk cId="1609241180" sldId="367"/>
            <ac:cxnSpMk id="33" creationId="{766B4FAB-5289-E348-81DD-5F6FD5F7A37F}"/>
          </ac:cxnSpMkLst>
        </pc:cxnChg>
      </pc:sldChg>
      <pc:sldChg chg="new del">
        <pc:chgData name="Han Changho" userId="6fb60621bad00da2" providerId="LiveId" clId="{44B852B6-B8C9-481D-BD60-2410C2E2DB32}" dt="2024-06-22T10:11:14.260" v="1201" actId="47"/>
        <pc:sldMkLst>
          <pc:docMk/>
          <pc:sldMk cId="2291377322" sldId="368"/>
        </pc:sldMkLst>
      </pc:sldChg>
      <pc:sldChg chg="addSp delSp modSp add del mod">
        <pc:chgData name="Han Changho" userId="6fb60621bad00da2" providerId="LiveId" clId="{44B852B6-B8C9-481D-BD60-2410C2E2DB32}" dt="2024-06-22T09:58:37.986" v="662" actId="47"/>
        <pc:sldMkLst>
          <pc:docMk/>
          <pc:sldMk cId="2563315476" sldId="368"/>
        </pc:sldMkLst>
        <pc:spChg chg="add del mod">
          <ac:chgData name="Han Changho" userId="6fb60621bad00da2" providerId="LiveId" clId="{44B852B6-B8C9-481D-BD60-2410C2E2DB32}" dt="2024-06-22T09:58:33.873" v="661" actId="478"/>
          <ac:spMkLst>
            <pc:docMk/>
            <pc:sldMk cId="2563315476" sldId="368"/>
            <ac:spMk id="2" creationId="{559E6998-3DE5-D2CA-BD34-3E2671760040}"/>
          </ac:spMkLst>
        </pc:spChg>
      </pc:sldChg>
      <pc:sldChg chg="new del">
        <pc:chgData name="Han Changho" userId="6fb60621bad00da2" providerId="LiveId" clId="{44B852B6-B8C9-481D-BD60-2410C2E2DB32}" dt="2024-06-22T10:11:14.260" v="1201" actId="47"/>
        <pc:sldMkLst>
          <pc:docMk/>
          <pc:sldMk cId="424628895" sldId="369"/>
        </pc:sldMkLst>
      </pc:sldChg>
      <pc:sldChg chg="addSp modSp add mod">
        <pc:chgData name="Han Changho" userId="6fb60621bad00da2" providerId="LiveId" clId="{44B852B6-B8C9-481D-BD60-2410C2E2DB32}" dt="2024-06-22T10:11:47.052" v="1213" actId="404"/>
        <pc:sldMkLst>
          <pc:docMk/>
          <pc:sldMk cId="1369792744" sldId="370"/>
        </pc:sldMkLst>
        <pc:spChg chg="add mod">
          <ac:chgData name="Han Changho" userId="6fb60621bad00da2" providerId="LiveId" clId="{44B852B6-B8C9-481D-BD60-2410C2E2DB32}" dt="2024-06-22T10:01:45.973" v="877" actId="1076"/>
          <ac:spMkLst>
            <pc:docMk/>
            <pc:sldMk cId="1369792744" sldId="370"/>
            <ac:spMk id="2" creationId="{2272D6FB-C81A-A51F-F947-49D0680F11F6}"/>
          </ac:spMkLst>
        </pc:spChg>
        <pc:spChg chg="add mod">
          <ac:chgData name="Han Changho" userId="6fb60621bad00da2" providerId="LiveId" clId="{44B852B6-B8C9-481D-BD60-2410C2E2DB32}" dt="2024-06-22T10:11:47.052" v="1213" actId="404"/>
          <ac:spMkLst>
            <pc:docMk/>
            <pc:sldMk cId="1369792744" sldId="370"/>
            <ac:spMk id="8" creationId="{721BD7F3-A0BE-FD17-5249-1DB6D0248338}"/>
          </ac:spMkLst>
        </pc:spChg>
        <pc:spChg chg="mod">
          <ac:chgData name="Han Changho" userId="6fb60621bad00da2" providerId="LiveId" clId="{44B852B6-B8C9-481D-BD60-2410C2E2DB32}" dt="2024-06-22T10:02:12.114" v="881" actId="692"/>
          <ac:spMkLst>
            <pc:docMk/>
            <pc:sldMk cId="1369792744" sldId="370"/>
            <ac:spMk id="17" creationId="{C11C55D0-3FE7-2631-6B3E-C2BD7D63341A}"/>
          </ac:spMkLst>
        </pc:spChg>
        <pc:spChg chg="mod">
          <ac:chgData name="Han Changho" userId="6fb60621bad00da2" providerId="LiveId" clId="{44B852B6-B8C9-481D-BD60-2410C2E2DB32}" dt="2024-06-22T10:01:58.734" v="879" actId="207"/>
          <ac:spMkLst>
            <pc:docMk/>
            <pc:sldMk cId="1369792744" sldId="370"/>
            <ac:spMk id="20" creationId="{6B2CB162-57F2-4FA2-3C0F-6B1E8568022B}"/>
          </ac:spMkLst>
        </pc:spChg>
        <pc:spChg chg="mod">
          <ac:chgData name="Han Changho" userId="6fb60621bad00da2" providerId="LiveId" clId="{44B852B6-B8C9-481D-BD60-2410C2E2DB32}" dt="2024-06-22T10:04:39.934" v="909" actId="207"/>
          <ac:spMkLst>
            <pc:docMk/>
            <pc:sldMk cId="1369792744" sldId="370"/>
            <ac:spMk id="21" creationId="{29080C75-BEAA-9FC2-A8C6-74240A6DF82A}"/>
          </ac:spMkLst>
        </pc:spChg>
        <pc:spChg chg="mod">
          <ac:chgData name="Han Changho" userId="6fb60621bad00da2" providerId="LiveId" clId="{44B852B6-B8C9-481D-BD60-2410C2E2DB32}" dt="2024-06-22T10:02:12.114" v="881" actId="692"/>
          <ac:spMkLst>
            <pc:docMk/>
            <pc:sldMk cId="1369792744" sldId="370"/>
            <ac:spMk id="23" creationId="{EF0A7C22-B73B-AE45-7452-9FB11E9BD544}"/>
          </ac:spMkLst>
        </pc:spChg>
      </pc:sldChg>
      <pc:sldChg chg="add">
        <pc:chgData name="Han Changho" userId="6fb60621bad00da2" providerId="LiveId" clId="{44B852B6-B8C9-481D-BD60-2410C2E2DB32}" dt="2024-06-22T10:00:20.019" v="778"/>
        <pc:sldMkLst>
          <pc:docMk/>
          <pc:sldMk cId="2578275737" sldId="371"/>
        </pc:sldMkLst>
      </pc:sldChg>
      <pc:sldChg chg="addSp modSp add mod">
        <pc:chgData name="Han Changho" userId="6fb60621bad00da2" providerId="LiveId" clId="{44B852B6-B8C9-481D-BD60-2410C2E2DB32}" dt="2024-06-22T10:11:50.012" v="1214"/>
        <pc:sldMkLst>
          <pc:docMk/>
          <pc:sldMk cId="4034436632" sldId="372"/>
        </pc:sldMkLst>
        <pc:spChg chg="add mod">
          <ac:chgData name="Han Changho" userId="6fb60621bad00da2" providerId="LiveId" clId="{44B852B6-B8C9-481D-BD60-2410C2E2DB32}" dt="2024-06-22T10:04:18.032" v="905" actId="20577"/>
          <ac:spMkLst>
            <pc:docMk/>
            <pc:sldMk cId="4034436632" sldId="372"/>
            <ac:spMk id="2" creationId="{A7EF7721-2C03-79F9-4298-1537444D8BB7}"/>
          </ac:spMkLst>
        </pc:spChg>
        <pc:spChg chg="add mod">
          <ac:chgData name="Han Changho" userId="6fb60621bad00da2" providerId="LiveId" clId="{44B852B6-B8C9-481D-BD60-2410C2E2DB32}" dt="2024-06-22T10:11:50.012" v="1214"/>
          <ac:spMkLst>
            <pc:docMk/>
            <pc:sldMk cId="4034436632" sldId="372"/>
            <ac:spMk id="8" creationId="{5E303377-1ADC-65CC-E9E8-DEDAE8431680}"/>
          </ac:spMkLst>
        </pc:spChg>
        <pc:spChg chg="mod">
          <ac:chgData name="Han Changho" userId="6fb60621bad00da2" providerId="LiveId" clId="{44B852B6-B8C9-481D-BD60-2410C2E2DB32}" dt="2024-06-22T10:03:27.382" v="889" actId="207"/>
          <ac:spMkLst>
            <pc:docMk/>
            <pc:sldMk cId="4034436632" sldId="372"/>
            <ac:spMk id="17" creationId="{C11C55D0-3FE7-2631-6B3E-C2BD7D63341A}"/>
          </ac:spMkLst>
        </pc:spChg>
        <pc:spChg chg="mod">
          <ac:chgData name="Han Changho" userId="6fb60621bad00da2" providerId="LiveId" clId="{44B852B6-B8C9-481D-BD60-2410C2E2DB32}" dt="2024-06-22T10:03:16.752" v="885" actId="692"/>
          <ac:spMkLst>
            <pc:docMk/>
            <pc:sldMk cId="4034436632" sldId="372"/>
            <ac:spMk id="20" creationId="{6B2CB162-57F2-4FA2-3C0F-6B1E8568022B}"/>
          </ac:spMkLst>
        </pc:spChg>
        <pc:spChg chg="mod">
          <ac:chgData name="Han Changho" userId="6fb60621bad00da2" providerId="LiveId" clId="{44B852B6-B8C9-481D-BD60-2410C2E2DB32}" dt="2024-06-22T10:03:23.212" v="887" actId="207"/>
          <ac:spMkLst>
            <pc:docMk/>
            <pc:sldMk cId="4034436632" sldId="372"/>
            <ac:spMk id="21" creationId="{29080C75-BEAA-9FC2-A8C6-74240A6DF82A}"/>
          </ac:spMkLst>
        </pc:spChg>
        <pc:spChg chg="mod">
          <ac:chgData name="Han Changho" userId="6fb60621bad00da2" providerId="LiveId" clId="{44B852B6-B8C9-481D-BD60-2410C2E2DB32}" dt="2024-06-22T10:03:23.212" v="887" actId="207"/>
          <ac:spMkLst>
            <pc:docMk/>
            <pc:sldMk cId="4034436632" sldId="372"/>
            <ac:spMk id="23" creationId="{EF0A7C22-B73B-AE45-7452-9FB11E9BD544}"/>
          </ac:spMkLst>
        </pc:spChg>
      </pc:sldChg>
      <pc:sldChg chg="addSp modSp add del mod">
        <pc:chgData name="Han Changho" userId="6fb60621bad00da2" providerId="LiveId" clId="{44B852B6-B8C9-481D-BD60-2410C2E2DB32}" dt="2024-06-22T10:04:43.444" v="910" actId="47"/>
        <pc:sldMkLst>
          <pc:docMk/>
          <pc:sldMk cId="1256057160" sldId="373"/>
        </pc:sldMkLst>
        <pc:spChg chg="add mod">
          <ac:chgData name="Han Changho" userId="6fb60621bad00da2" providerId="LiveId" clId="{44B852B6-B8C9-481D-BD60-2410C2E2DB32}" dt="2024-06-22T10:03:54.162" v="897"/>
          <ac:spMkLst>
            <pc:docMk/>
            <pc:sldMk cId="1256057160" sldId="373"/>
            <ac:spMk id="2" creationId="{3FA19068-CFAA-241F-DA4E-BEE7AC5885EB}"/>
          </ac:spMkLst>
        </pc:spChg>
        <pc:spChg chg="mod">
          <ac:chgData name="Han Changho" userId="6fb60621bad00da2" providerId="LiveId" clId="{44B852B6-B8C9-481D-BD60-2410C2E2DB32}" dt="2024-06-22T10:03:47.872" v="895" actId="207"/>
          <ac:spMkLst>
            <pc:docMk/>
            <pc:sldMk cId="1256057160" sldId="373"/>
            <ac:spMk id="17" creationId="{C11C55D0-3FE7-2631-6B3E-C2BD7D63341A}"/>
          </ac:spMkLst>
        </pc:spChg>
        <pc:spChg chg="mod">
          <ac:chgData name="Han Changho" userId="6fb60621bad00da2" providerId="LiveId" clId="{44B852B6-B8C9-481D-BD60-2410C2E2DB32}" dt="2024-06-22T10:03:47.872" v="895" actId="207"/>
          <ac:spMkLst>
            <pc:docMk/>
            <pc:sldMk cId="1256057160" sldId="373"/>
            <ac:spMk id="20" creationId="{6B2CB162-57F2-4FA2-3C0F-6B1E8568022B}"/>
          </ac:spMkLst>
        </pc:spChg>
        <pc:spChg chg="mod">
          <ac:chgData name="Han Changho" userId="6fb60621bad00da2" providerId="LiveId" clId="{44B852B6-B8C9-481D-BD60-2410C2E2DB32}" dt="2024-06-22T10:03:42.452" v="894" actId="207"/>
          <ac:spMkLst>
            <pc:docMk/>
            <pc:sldMk cId="1256057160" sldId="373"/>
            <ac:spMk id="21" creationId="{29080C75-BEAA-9FC2-A8C6-74240A6DF82A}"/>
          </ac:spMkLst>
        </pc:spChg>
        <pc:spChg chg="mod">
          <ac:chgData name="Han Changho" userId="6fb60621bad00da2" providerId="LiveId" clId="{44B852B6-B8C9-481D-BD60-2410C2E2DB32}" dt="2024-06-22T10:03:47.872" v="895" actId="207"/>
          <ac:spMkLst>
            <pc:docMk/>
            <pc:sldMk cId="1256057160" sldId="373"/>
            <ac:spMk id="23" creationId="{EF0A7C22-B73B-AE45-7452-9FB11E9BD544}"/>
          </ac:spMkLst>
        </pc:spChg>
      </pc:sldChg>
      <pc:sldChg chg="addSp modSp add mod">
        <pc:chgData name="Han Changho" userId="6fb60621bad00da2" providerId="LiveId" clId="{44B852B6-B8C9-481D-BD60-2410C2E2DB32}" dt="2024-06-22T10:12:10.422" v="1218" actId="692"/>
        <pc:sldMkLst>
          <pc:docMk/>
          <pc:sldMk cId="2703912947" sldId="373"/>
        </pc:sldMkLst>
        <pc:spChg chg="add mod">
          <ac:chgData name="Han Changho" userId="6fb60621bad00da2" providerId="LiveId" clId="{44B852B6-B8C9-481D-BD60-2410C2E2DB32}" dt="2024-06-22T10:12:10.422" v="1218" actId="692"/>
          <ac:spMkLst>
            <pc:docMk/>
            <pc:sldMk cId="2703912947" sldId="373"/>
            <ac:spMk id="2" creationId="{9F3F519C-F4A5-672C-D788-578D45D9D483}"/>
          </ac:spMkLst>
        </pc:spChg>
        <pc:spChg chg="mod">
          <ac:chgData name="Han Changho" userId="6fb60621bad00da2" providerId="LiveId" clId="{44B852B6-B8C9-481D-BD60-2410C2E2DB32}" dt="2024-06-22T10:05:01.122" v="914" actId="692"/>
          <ac:spMkLst>
            <pc:docMk/>
            <pc:sldMk cId="2703912947" sldId="373"/>
            <ac:spMk id="23" creationId="{EF0A7C22-B73B-AE45-7452-9FB11E9BD544}"/>
          </ac:spMkLst>
        </pc:spChg>
      </pc:sldChg>
      <pc:sldChg chg="addSp delSp modSp add mod">
        <pc:chgData name="Han Changho" userId="6fb60621bad00da2" providerId="LiveId" clId="{44B852B6-B8C9-481D-BD60-2410C2E2DB32}" dt="2024-06-22T11:41:13.041" v="2871" actId="1076"/>
        <pc:sldMkLst>
          <pc:docMk/>
          <pc:sldMk cId="2759419895" sldId="374"/>
        </pc:sldMkLst>
        <pc:spChg chg="del">
          <ac:chgData name="Han Changho" userId="6fb60621bad00da2" providerId="LiveId" clId="{44B852B6-B8C9-481D-BD60-2410C2E2DB32}" dt="2024-06-22T10:05:36.732" v="930" actId="478"/>
          <ac:spMkLst>
            <pc:docMk/>
            <pc:sldMk cId="2759419895" sldId="374"/>
            <ac:spMk id="2" creationId="{9F3F519C-F4A5-672C-D788-578D45D9D483}"/>
          </ac:spMkLst>
        </pc:spChg>
        <pc:spChg chg="add mod">
          <ac:chgData name="Han Changho" userId="6fb60621bad00da2" providerId="LiveId" clId="{44B852B6-B8C9-481D-BD60-2410C2E2DB32}" dt="2024-06-22T11:41:13.041" v="2871" actId="1076"/>
          <ac:spMkLst>
            <pc:docMk/>
            <pc:sldMk cId="2759419895" sldId="374"/>
            <ac:spMk id="8" creationId="{59E32A31-9BC4-D145-683C-5A035F9FE130}"/>
          </ac:spMkLst>
        </pc:spChg>
        <pc:spChg chg="add mod">
          <ac:chgData name="Han Changho" userId="6fb60621bad00da2" providerId="LiveId" clId="{44B852B6-B8C9-481D-BD60-2410C2E2DB32}" dt="2024-06-22T10:08:45.493" v="1106" actId="1076"/>
          <ac:spMkLst>
            <pc:docMk/>
            <pc:sldMk cId="2759419895" sldId="374"/>
            <ac:spMk id="14" creationId="{C7A19BCE-DC71-556F-AA93-AB8DEEE65ECE}"/>
          </ac:spMkLst>
        </pc:spChg>
        <pc:spChg chg="add mod">
          <ac:chgData name="Han Changho" userId="6fb60621bad00da2" providerId="LiveId" clId="{44B852B6-B8C9-481D-BD60-2410C2E2DB32}" dt="2024-06-22T10:09:35.901" v="1129" actId="1037"/>
          <ac:spMkLst>
            <pc:docMk/>
            <pc:sldMk cId="2759419895" sldId="374"/>
            <ac:spMk id="22" creationId="{432C8156-C5E7-A5CE-D15F-B6F1BAA899F2}"/>
          </ac:spMkLst>
        </pc:spChg>
        <pc:spChg chg="del">
          <ac:chgData name="Han Changho" userId="6fb60621bad00da2" providerId="LiveId" clId="{44B852B6-B8C9-481D-BD60-2410C2E2DB32}" dt="2024-06-22T10:05:37.942" v="931" actId="478"/>
          <ac:spMkLst>
            <pc:docMk/>
            <pc:sldMk cId="2759419895" sldId="374"/>
            <ac:spMk id="23" creationId="{EF0A7C22-B73B-AE45-7452-9FB11E9BD544}"/>
          </ac:spMkLst>
        </pc:spChg>
        <pc:spChg chg="add mod">
          <ac:chgData name="Han Changho" userId="6fb60621bad00da2" providerId="LiveId" clId="{44B852B6-B8C9-481D-BD60-2410C2E2DB32}" dt="2024-06-22T10:10:08.941" v="1158" actId="1076"/>
          <ac:spMkLst>
            <pc:docMk/>
            <pc:sldMk cId="2759419895" sldId="374"/>
            <ac:spMk id="25" creationId="{349827E9-BA6A-0576-54E5-03B15655D543}"/>
          </ac:spMkLst>
        </pc:spChg>
        <pc:spChg chg="add mod">
          <ac:chgData name="Han Changho" userId="6fb60621bad00da2" providerId="LiveId" clId="{44B852B6-B8C9-481D-BD60-2410C2E2DB32}" dt="2024-06-22T10:11:54.043" v="1216" actId="1076"/>
          <ac:spMkLst>
            <pc:docMk/>
            <pc:sldMk cId="2759419895" sldId="374"/>
            <ac:spMk id="32" creationId="{89FD853A-E3F1-EE01-3D60-FBB261A6272B}"/>
          </ac:spMkLst>
        </pc:spChg>
        <pc:cxnChg chg="add mod">
          <ac:chgData name="Han Changho" userId="6fb60621bad00da2" providerId="LiveId" clId="{44B852B6-B8C9-481D-BD60-2410C2E2DB32}" dt="2024-06-22T11:41:13.041" v="2871" actId="1076"/>
          <ac:cxnSpMkLst>
            <pc:docMk/>
            <pc:sldMk cId="2759419895" sldId="374"/>
            <ac:cxnSpMk id="10" creationId="{5883C4BB-1561-9802-64BF-F7408A248105}"/>
          </ac:cxnSpMkLst>
        </pc:cxnChg>
        <pc:cxnChg chg="add mod">
          <ac:chgData name="Han Changho" userId="6fb60621bad00da2" providerId="LiveId" clId="{44B852B6-B8C9-481D-BD60-2410C2E2DB32}" dt="2024-06-22T10:10:08.941" v="1158" actId="1076"/>
          <ac:cxnSpMkLst>
            <pc:docMk/>
            <pc:sldMk cId="2759419895" sldId="374"/>
            <ac:cxnSpMk id="26" creationId="{E7CA5E6D-28CC-5F39-2175-CA0538779DF0}"/>
          </ac:cxnSpMkLst>
        </pc:cxnChg>
        <pc:cxnChg chg="del mod">
          <ac:chgData name="Han Changho" userId="6fb60621bad00da2" providerId="LiveId" clId="{44B852B6-B8C9-481D-BD60-2410C2E2DB32}" dt="2024-06-22T10:05:38.532" v="932" actId="478"/>
          <ac:cxnSpMkLst>
            <pc:docMk/>
            <pc:sldMk cId="2759419895" sldId="374"/>
            <ac:cxnSpMk id="33" creationId="{766B4FAB-5289-E348-81DD-5F6FD5F7A37F}"/>
          </ac:cxnSpMkLst>
        </pc:cxnChg>
      </pc:sldChg>
      <pc:sldChg chg="addSp modSp add mod">
        <pc:chgData name="Han Changho" userId="6fb60621bad00da2" providerId="LiveId" clId="{44B852B6-B8C9-481D-BD60-2410C2E2DB32}" dt="2024-06-22T10:11:05.001" v="1200" actId="20577"/>
        <pc:sldMkLst>
          <pc:docMk/>
          <pc:sldMk cId="3586639835" sldId="375"/>
        </pc:sldMkLst>
        <pc:spChg chg="add mod">
          <ac:chgData name="Han Changho" userId="6fb60621bad00da2" providerId="LiveId" clId="{44B852B6-B8C9-481D-BD60-2410C2E2DB32}" dt="2024-06-22T10:11:05.001" v="1200" actId="20577"/>
          <ac:spMkLst>
            <pc:docMk/>
            <pc:sldMk cId="3586639835" sldId="375"/>
            <ac:spMk id="2" creationId="{CE3BD824-40B4-C2AE-461E-758A9628B74E}"/>
          </ac:spMkLst>
        </pc:spChg>
      </pc:sldChg>
      <pc:sldChg chg="addSp modSp add mod">
        <pc:chgData name="Han Changho" userId="6fb60621bad00da2" providerId="LiveId" clId="{44B852B6-B8C9-481D-BD60-2410C2E2DB32}" dt="2024-06-22T11:32:26.873" v="2713" actId="20577"/>
        <pc:sldMkLst>
          <pc:docMk/>
          <pc:sldMk cId="1712012883" sldId="376"/>
        </pc:sldMkLst>
        <pc:spChg chg="mod">
          <ac:chgData name="Han Changho" userId="6fb60621bad00da2" providerId="LiveId" clId="{44B852B6-B8C9-481D-BD60-2410C2E2DB32}" dt="2024-06-22T10:26:31.049" v="1787" actId="1076"/>
          <ac:spMkLst>
            <pc:docMk/>
            <pc:sldMk cId="1712012883" sldId="376"/>
            <ac:spMk id="2" creationId="{CE3BD824-40B4-C2AE-461E-758A9628B74E}"/>
          </ac:spMkLst>
        </pc:spChg>
        <pc:spChg chg="add mod">
          <ac:chgData name="Han Changho" userId="6fb60621bad00da2" providerId="LiveId" clId="{44B852B6-B8C9-481D-BD60-2410C2E2DB32}" dt="2024-06-22T10:45:21.703" v="2224" actId="1076"/>
          <ac:spMkLst>
            <pc:docMk/>
            <pc:sldMk cId="1712012883" sldId="376"/>
            <ac:spMk id="6" creationId="{95B2C871-5522-AE6B-AC5E-21357F169F36}"/>
          </ac:spMkLst>
        </pc:spChg>
        <pc:graphicFrameChg chg="add mod modGraphic">
          <ac:chgData name="Han Changho" userId="6fb60621bad00da2" providerId="LiveId" clId="{44B852B6-B8C9-481D-BD60-2410C2E2DB32}" dt="2024-06-22T11:32:26.873" v="2713" actId="20577"/>
          <ac:graphicFrameMkLst>
            <pc:docMk/>
            <pc:sldMk cId="1712012883" sldId="376"/>
            <ac:graphicFrameMk id="3" creationId="{7BB7C1CE-4EC7-7613-AA0E-A6306EA77DA4}"/>
          </ac:graphicFrameMkLst>
        </pc:graphicFrameChg>
      </pc:sldChg>
      <pc:sldChg chg="addSp delSp modSp add mod">
        <pc:chgData name="Han Changho" userId="6fb60621bad00da2" providerId="LiveId" clId="{44B852B6-B8C9-481D-BD60-2410C2E2DB32}" dt="2024-06-22T11:13:58.046" v="2310" actId="20577"/>
        <pc:sldMkLst>
          <pc:docMk/>
          <pc:sldMk cId="4024834575" sldId="377"/>
        </pc:sldMkLst>
        <pc:spChg chg="add del mod">
          <ac:chgData name="Han Changho" userId="6fb60621bad00da2" providerId="LiveId" clId="{44B852B6-B8C9-481D-BD60-2410C2E2DB32}" dt="2024-06-22T10:18:43.969" v="1625" actId="478"/>
          <ac:spMkLst>
            <pc:docMk/>
            <pc:sldMk cId="4024834575" sldId="377"/>
            <ac:spMk id="2" creationId="{C4D55EA4-6354-EA25-7E2C-8CCD50551619}"/>
          </ac:spMkLst>
        </pc:spChg>
        <pc:spChg chg="mod">
          <ac:chgData name="Han Changho" userId="6fb60621bad00da2" providerId="LiveId" clId="{44B852B6-B8C9-481D-BD60-2410C2E2DB32}" dt="2024-06-22T11:13:58.046" v="2310" actId="20577"/>
          <ac:spMkLst>
            <pc:docMk/>
            <pc:sldMk cId="4024834575" sldId="377"/>
            <ac:spMk id="3" creationId="{0E037702-A2A1-5F36-A738-9EE78FE7B932}"/>
          </ac:spMkLst>
        </pc:spChg>
        <pc:picChg chg="add del mod">
          <ac:chgData name="Han Changho" userId="6fb60621bad00da2" providerId="LiveId" clId="{44B852B6-B8C9-481D-BD60-2410C2E2DB32}" dt="2024-06-22T10:18:43.049" v="1624" actId="478"/>
          <ac:picMkLst>
            <pc:docMk/>
            <pc:sldMk cId="4024834575" sldId="377"/>
            <ac:picMk id="7" creationId="{4842946D-7913-C15C-CBDB-C25872E2A78C}"/>
          </ac:picMkLst>
        </pc:picChg>
        <pc:picChg chg="del">
          <ac:chgData name="Han Changho" userId="6fb60621bad00da2" providerId="LiveId" clId="{44B852B6-B8C9-481D-BD60-2410C2E2DB32}" dt="2024-06-22T10:15:30.952" v="1231" actId="478"/>
          <ac:picMkLst>
            <pc:docMk/>
            <pc:sldMk cId="4024834575" sldId="377"/>
            <ac:picMk id="14" creationId="{179E02CD-EB2C-0AEE-164B-D3F08BEA648C}"/>
          </ac:picMkLst>
        </pc:picChg>
        <pc:picChg chg="del">
          <ac:chgData name="Han Changho" userId="6fb60621bad00da2" providerId="LiveId" clId="{44B852B6-B8C9-481D-BD60-2410C2E2DB32}" dt="2024-06-22T10:15:31.200" v="1232" actId="478"/>
          <ac:picMkLst>
            <pc:docMk/>
            <pc:sldMk cId="4024834575" sldId="377"/>
            <ac:picMk id="17" creationId="{A5FCC7A8-2F64-6335-CF02-1B4CFA3881CA}"/>
          </ac:picMkLst>
        </pc:picChg>
      </pc:sldChg>
      <pc:sldChg chg="addSp modSp add mod">
        <pc:chgData name="Han Changho" userId="6fb60621bad00da2" providerId="LiveId" clId="{44B852B6-B8C9-481D-BD60-2410C2E2DB32}" dt="2024-06-22T11:14:16.487" v="2312" actId="20577"/>
        <pc:sldMkLst>
          <pc:docMk/>
          <pc:sldMk cId="563646002" sldId="378"/>
        </pc:sldMkLst>
        <pc:spChg chg="mod">
          <ac:chgData name="Han Changho" userId="6fb60621bad00da2" providerId="LiveId" clId="{44B852B6-B8C9-481D-BD60-2410C2E2DB32}" dt="2024-06-22T10:19:11.879" v="1645" actId="1076"/>
          <ac:spMkLst>
            <pc:docMk/>
            <pc:sldMk cId="563646002" sldId="378"/>
            <ac:spMk id="2" creationId="{C4D55EA4-6354-EA25-7E2C-8CCD50551619}"/>
          </ac:spMkLst>
        </pc:spChg>
        <pc:spChg chg="mod">
          <ac:chgData name="Han Changho" userId="6fb60621bad00da2" providerId="LiveId" clId="{44B852B6-B8C9-481D-BD60-2410C2E2DB32}" dt="2024-06-22T11:14:16.487" v="2312" actId="20577"/>
          <ac:spMkLst>
            <pc:docMk/>
            <pc:sldMk cId="563646002" sldId="378"/>
            <ac:spMk id="3" creationId="{0E037702-A2A1-5F36-A738-9EE78FE7B932}"/>
          </ac:spMkLst>
        </pc:spChg>
        <pc:spChg chg="add mod">
          <ac:chgData name="Han Changho" userId="6fb60621bad00da2" providerId="LiveId" clId="{44B852B6-B8C9-481D-BD60-2410C2E2DB32}" dt="2024-06-22T10:19:10.332" v="1644" actId="1076"/>
          <ac:spMkLst>
            <pc:docMk/>
            <pc:sldMk cId="563646002" sldId="378"/>
            <ac:spMk id="6" creationId="{A85B0B36-13FA-F573-44F0-379636948934}"/>
          </ac:spMkLst>
        </pc:spChg>
        <pc:picChg chg="mod">
          <ac:chgData name="Han Changho" userId="6fb60621bad00da2" providerId="LiveId" clId="{44B852B6-B8C9-481D-BD60-2410C2E2DB32}" dt="2024-06-22T10:19:05.999" v="1643" actId="1076"/>
          <ac:picMkLst>
            <pc:docMk/>
            <pc:sldMk cId="563646002" sldId="378"/>
            <ac:picMk id="7" creationId="{4842946D-7913-C15C-CBDB-C25872E2A78C}"/>
          </ac:picMkLst>
        </pc:picChg>
      </pc:sldChg>
      <pc:sldChg chg="modSp add mod">
        <pc:chgData name="Han Changho" userId="6fb60621bad00da2" providerId="LiveId" clId="{44B852B6-B8C9-481D-BD60-2410C2E2DB32}" dt="2024-06-22T11:02:52.019" v="2230" actId="20577"/>
        <pc:sldMkLst>
          <pc:docMk/>
          <pc:sldMk cId="2282136119" sldId="379"/>
        </pc:sldMkLst>
        <pc:spChg chg="mod">
          <ac:chgData name="Han Changho" userId="6fb60621bad00da2" providerId="LiveId" clId="{44B852B6-B8C9-481D-BD60-2410C2E2DB32}" dt="2024-06-22T10:30:08.746" v="1869" actId="207"/>
          <ac:spMkLst>
            <pc:docMk/>
            <pc:sldMk cId="2282136119" sldId="379"/>
            <ac:spMk id="13" creationId="{5458CCE6-EE69-42C7-9E28-889350BE66D3}"/>
          </ac:spMkLst>
        </pc:spChg>
        <pc:spChg chg="mod">
          <ac:chgData name="Han Changho" userId="6fb60621bad00da2" providerId="LiveId" clId="{44B852B6-B8C9-481D-BD60-2410C2E2DB32}" dt="2024-06-22T11:02:52.019" v="2230" actId="20577"/>
          <ac:spMkLst>
            <pc:docMk/>
            <pc:sldMk cId="2282136119" sldId="379"/>
            <ac:spMk id="14" creationId="{AE90CCC7-665D-454A-A473-A64482C553BC}"/>
          </ac:spMkLst>
        </pc:spChg>
      </pc:sldChg>
      <pc:sldChg chg="addSp modSp add mod">
        <pc:chgData name="Han Changho" userId="6fb60621bad00da2" providerId="LiveId" clId="{44B852B6-B8C9-481D-BD60-2410C2E2DB32}" dt="2024-06-22T11:51:50.619" v="2994"/>
        <pc:sldMkLst>
          <pc:docMk/>
          <pc:sldMk cId="852447166" sldId="380"/>
        </pc:sldMkLst>
        <pc:spChg chg="add mod">
          <ac:chgData name="Han Changho" userId="6fb60621bad00da2" providerId="LiveId" clId="{44B852B6-B8C9-481D-BD60-2410C2E2DB32}" dt="2024-06-22T11:51:50.619" v="2994"/>
          <ac:spMkLst>
            <pc:docMk/>
            <pc:sldMk cId="852447166" sldId="380"/>
            <ac:spMk id="2" creationId="{B177BED9-F495-70BF-4F35-E9F357EDC0C1}"/>
          </ac:spMkLst>
        </pc:spChg>
      </pc:sldChg>
      <pc:sldChg chg="addSp delSp add mod ord">
        <pc:chgData name="Han Changho" userId="6fb60621bad00da2" providerId="LiveId" clId="{44B852B6-B8C9-481D-BD60-2410C2E2DB32}" dt="2024-06-22T11:55:24.798" v="3107" actId="478"/>
        <pc:sldMkLst>
          <pc:docMk/>
          <pc:sldMk cId="1541246202" sldId="381"/>
        </pc:sldMkLst>
        <pc:spChg chg="del">
          <ac:chgData name="Han Changho" userId="6fb60621bad00da2" providerId="LiveId" clId="{44B852B6-B8C9-481D-BD60-2410C2E2DB32}" dt="2024-06-22T11:27:22.574" v="2682" actId="478"/>
          <ac:spMkLst>
            <pc:docMk/>
            <pc:sldMk cId="1541246202" sldId="381"/>
            <ac:spMk id="10" creationId="{ECD33E78-75E7-8A23-CBC7-61C1A1CF1167}"/>
          </ac:spMkLst>
        </pc:spChg>
        <pc:spChg chg="del">
          <ac:chgData name="Han Changho" userId="6fb60621bad00da2" providerId="LiveId" clId="{44B852B6-B8C9-481D-BD60-2410C2E2DB32}" dt="2024-06-22T11:27:22.574" v="2682" actId="478"/>
          <ac:spMkLst>
            <pc:docMk/>
            <pc:sldMk cId="1541246202" sldId="381"/>
            <ac:spMk id="11" creationId="{8C08CF6B-64C9-5ABF-1558-7C2220A50345}"/>
          </ac:spMkLst>
        </pc:spChg>
        <pc:graphicFrameChg chg="del">
          <ac:chgData name="Han Changho" userId="6fb60621bad00da2" providerId="LiveId" clId="{44B852B6-B8C9-481D-BD60-2410C2E2DB32}" dt="2024-06-22T11:27:22.574" v="2682" actId="478"/>
          <ac:graphicFrameMkLst>
            <pc:docMk/>
            <pc:sldMk cId="1541246202" sldId="381"/>
            <ac:graphicFrameMk id="8" creationId="{F2FE4A47-CA39-AA46-A6DA-5326A8028DCE}"/>
          </ac:graphicFrameMkLst>
        </pc:graphicFrameChg>
        <pc:picChg chg="add del">
          <ac:chgData name="Han Changho" userId="6fb60621bad00da2" providerId="LiveId" clId="{44B852B6-B8C9-481D-BD60-2410C2E2DB32}" dt="2024-06-22T11:55:24.798" v="3107" actId="478"/>
          <ac:picMkLst>
            <pc:docMk/>
            <pc:sldMk cId="1541246202" sldId="381"/>
            <ac:picMk id="3" creationId="{6AB82C9A-E4F0-9764-6026-3A55BAC6ADA3}"/>
          </ac:picMkLst>
        </pc:picChg>
      </pc:sldChg>
      <pc:sldChg chg="addSp delSp modSp add mod">
        <pc:chgData name="Han Changho" userId="6fb60621bad00da2" providerId="LiveId" clId="{44B852B6-B8C9-481D-BD60-2410C2E2DB32}" dt="2024-06-22T11:52:44.689" v="3066" actId="1076"/>
        <pc:sldMkLst>
          <pc:docMk/>
          <pc:sldMk cId="3059617170" sldId="382"/>
        </pc:sldMkLst>
        <pc:spChg chg="add mod">
          <ac:chgData name="Han Changho" userId="6fb60621bad00da2" providerId="LiveId" clId="{44B852B6-B8C9-481D-BD60-2410C2E2DB32}" dt="2024-06-22T11:52:44.689" v="3066" actId="1076"/>
          <ac:spMkLst>
            <pc:docMk/>
            <pc:sldMk cId="3059617170" sldId="382"/>
            <ac:spMk id="2" creationId="{363BE7BA-C6ED-6E59-8C46-3352F3025CB9}"/>
          </ac:spMkLst>
        </pc:spChg>
        <pc:picChg chg="del">
          <ac:chgData name="Han Changho" userId="6fb60621bad00da2" providerId="LiveId" clId="{44B852B6-B8C9-481D-BD60-2410C2E2DB32}" dt="2024-06-22T11:52:30.185" v="3025" actId="478"/>
          <ac:picMkLst>
            <pc:docMk/>
            <pc:sldMk cId="3059617170" sldId="382"/>
            <ac:picMk id="3" creationId="{6AB82C9A-E4F0-9764-6026-3A55BAC6ADA3}"/>
          </ac:picMkLst>
        </pc:picChg>
      </pc:sldChg>
    </pc:docChg>
  </pc:docChgLst>
  <pc:docChgLst>
    <pc:chgData name="Changho Han" userId="6fb60621bad00da2" providerId="LiveId" clId="{4A224E72-8CE4-4AB3-849D-633333BB2BE0}"/>
    <pc:docChg chg="undo custSel addSld modSld">
      <pc:chgData name="Changho Han" userId="6fb60621bad00da2" providerId="LiveId" clId="{4A224E72-8CE4-4AB3-849D-633333BB2BE0}" dt="2024-01-23T05:40:49.462" v="758" actId="20577"/>
      <pc:docMkLst>
        <pc:docMk/>
      </pc:docMkLst>
      <pc:sldChg chg="modNotesTx">
        <pc:chgData name="Changho Han" userId="6fb60621bad00da2" providerId="LiveId" clId="{4A224E72-8CE4-4AB3-849D-633333BB2BE0}" dt="2024-01-23T05:39:13.877" v="683" actId="20577"/>
        <pc:sldMkLst>
          <pc:docMk/>
          <pc:sldMk cId="3311012420" sldId="331"/>
        </pc:sldMkLst>
      </pc:sldChg>
      <pc:sldChg chg="modSp mod">
        <pc:chgData name="Changho Han" userId="6fb60621bad00da2" providerId="LiveId" clId="{4A224E72-8CE4-4AB3-849D-633333BB2BE0}" dt="2024-01-16T08:42:34.656" v="426" actId="113"/>
        <pc:sldMkLst>
          <pc:docMk/>
          <pc:sldMk cId="901232338" sldId="341"/>
        </pc:sldMkLst>
        <pc:spChg chg="mod">
          <ac:chgData name="Changho Han" userId="6fb60621bad00da2" providerId="LiveId" clId="{4A224E72-8CE4-4AB3-849D-633333BB2BE0}" dt="2024-01-16T08:42:34.656" v="426" actId="113"/>
          <ac:spMkLst>
            <pc:docMk/>
            <pc:sldMk cId="901232338" sldId="341"/>
            <ac:spMk id="11" creationId="{CAD597E4-9670-65BD-49E7-A7F0D0879654}"/>
          </ac:spMkLst>
        </pc:spChg>
      </pc:sldChg>
      <pc:sldChg chg="modSp mod">
        <pc:chgData name="Changho Han" userId="6fb60621bad00da2" providerId="LiveId" clId="{4A224E72-8CE4-4AB3-849D-633333BB2BE0}" dt="2024-01-16T08:37:57.201" v="399" actId="113"/>
        <pc:sldMkLst>
          <pc:docMk/>
          <pc:sldMk cId="1631915581" sldId="348"/>
        </pc:sldMkLst>
        <pc:spChg chg="mod">
          <ac:chgData name="Changho Han" userId="6fb60621bad00da2" providerId="LiveId" clId="{4A224E72-8CE4-4AB3-849D-633333BB2BE0}" dt="2024-01-16T08:37:57.201" v="399" actId="113"/>
          <ac:spMkLst>
            <pc:docMk/>
            <pc:sldMk cId="1631915581" sldId="348"/>
            <ac:spMk id="12" creationId="{993D475F-2028-46B5-B2FF-FF77D0F10570}"/>
          </ac:spMkLst>
        </pc:spChg>
      </pc:sldChg>
      <pc:sldChg chg="modNotesTx">
        <pc:chgData name="Changho Han" userId="6fb60621bad00da2" providerId="LiveId" clId="{4A224E72-8CE4-4AB3-849D-633333BB2BE0}" dt="2024-01-23T05:40:49.462" v="758" actId="20577"/>
        <pc:sldMkLst>
          <pc:docMk/>
          <pc:sldMk cId="3330158415" sldId="354"/>
        </pc:sldMkLst>
      </pc:sldChg>
      <pc:sldChg chg="modSp mod">
        <pc:chgData name="Changho Han" userId="6fb60621bad00da2" providerId="LiveId" clId="{4A224E72-8CE4-4AB3-849D-633333BB2BE0}" dt="2024-01-16T08:34:24.320" v="17" actId="113"/>
        <pc:sldMkLst>
          <pc:docMk/>
          <pc:sldMk cId="4054022143" sldId="380"/>
        </pc:sldMkLst>
        <pc:spChg chg="mod">
          <ac:chgData name="Changho Han" userId="6fb60621bad00da2" providerId="LiveId" clId="{4A224E72-8CE4-4AB3-849D-633333BB2BE0}" dt="2024-01-16T08:34:24.320" v="17" actId="113"/>
          <ac:spMkLst>
            <pc:docMk/>
            <pc:sldMk cId="4054022143" sldId="380"/>
            <ac:spMk id="12" creationId="{993D475F-2028-46B5-B2FF-FF77D0F10570}"/>
          </ac:spMkLst>
        </pc:spChg>
      </pc:sldChg>
      <pc:sldChg chg="modSp mod">
        <pc:chgData name="Changho Han" userId="6fb60621bad00da2" providerId="LiveId" clId="{4A224E72-8CE4-4AB3-849D-633333BB2BE0}" dt="2024-01-16T08:35:03.494" v="67" actId="113"/>
        <pc:sldMkLst>
          <pc:docMk/>
          <pc:sldMk cId="2761218085" sldId="381"/>
        </pc:sldMkLst>
        <pc:spChg chg="mod">
          <ac:chgData name="Changho Han" userId="6fb60621bad00da2" providerId="LiveId" clId="{4A224E72-8CE4-4AB3-849D-633333BB2BE0}" dt="2024-01-16T08:35:03.494" v="67" actId="113"/>
          <ac:spMkLst>
            <pc:docMk/>
            <pc:sldMk cId="2761218085" sldId="381"/>
            <ac:spMk id="12" creationId="{993D475F-2028-46B5-B2FF-FF77D0F10570}"/>
          </ac:spMkLst>
        </pc:spChg>
      </pc:sldChg>
      <pc:sldChg chg="modSp mod">
        <pc:chgData name="Changho Han" userId="6fb60621bad00da2" providerId="LiveId" clId="{4A224E72-8CE4-4AB3-849D-633333BB2BE0}" dt="2024-01-16T08:38:01.778" v="400" actId="113"/>
        <pc:sldMkLst>
          <pc:docMk/>
          <pc:sldMk cId="991484855" sldId="382"/>
        </pc:sldMkLst>
        <pc:spChg chg="mod">
          <ac:chgData name="Changho Han" userId="6fb60621bad00da2" providerId="LiveId" clId="{4A224E72-8CE4-4AB3-849D-633333BB2BE0}" dt="2024-01-16T08:38:01.778" v="400" actId="113"/>
          <ac:spMkLst>
            <pc:docMk/>
            <pc:sldMk cId="991484855" sldId="382"/>
            <ac:spMk id="10" creationId="{4D4DBC51-23AB-E9CD-C53B-D190D70C0B2A}"/>
          </ac:spMkLst>
        </pc:spChg>
      </pc:sldChg>
      <pc:sldChg chg="modSp mod">
        <pc:chgData name="Changho Han" userId="6fb60621bad00da2" providerId="LiveId" clId="{4A224E72-8CE4-4AB3-849D-633333BB2BE0}" dt="2024-01-16T08:27:46.335" v="3" actId="113"/>
        <pc:sldMkLst>
          <pc:docMk/>
          <pc:sldMk cId="1487260582" sldId="383"/>
        </pc:sldMkLst>
        <pc:spChg chg="mod">
          <ac:chgData name="Changho Han" userId="6fb60621bad00da2" providerId="LiveId" clId="{4A224E72-8CE4-4AB3-849D-633333BB2BE0}" dt="2024-01-16T08:27:46.335" v="3" actId="113"/>
          <ac:spMkLst>
            <pc:docMk/>
            <pc:sldMk cId="1487260582" sldId="383"/>
            <ac:spMk id="12" creationId="{993D475F-2028-46B5-B2FF-FF77D0F10570}"/>
          </ac:spMkLst>
        </pc:spChg>
      </pc:sldChg>
      <pc:sldChg chg="modSp mod">
        <pc:chgData name="Changho Han" userId="6fb60621bad00da2" providerId="LiveId" clId="{4A224E72-8CE4-4AB3-849D-633333BB2BE0}" dt="2024-01-16T08:27:49.733" v="4" actId="113"/>
        <pc:sldMkLst>
          <pc:docMk/>
          <pc:sldMk cId="3702538504" sldId="384"/>
        </pc:sldMkLst>
        <pc:spChg chg="mod">
          <ac:chgData name="Changho Han" userId="6fb60621bad00da2" providerId="LiveId" clId="{4A224E72-8CE4-4AB3-849D-633333BB2BE0}" dt="2024-01-16T08:27:49.733" v="4" actId="113"/>
          <ac:spMkLst>
            <pc:docMk/>
            <pc:sldMk cId="3702538504" sldId="384"/>
            <ac:spMk id="12" creationId="{993D475F-2028-46B5-B2FF-FF77D0F10570}"/>
          </ac:spMkLst>
        </pc:spChg>
      </pc:sldChg>
      <pc:sldChg chg="modSp mod">
        <pc:chgData name="Changho Han" userId="6fb60621bad00da2" providerId="LiveId" clId="{4A224E72-8CE4-4AB3-849D-633333BB2BE0}" dt="2024-01-16T08:34:03.932" v="14" actId="113"/>
        <pc:sldMkLst>
          <pc:docMk/>
          <pc:sldMk cId="2339506084" sldId="388"/>
        </pc:sldMkLst>
        <pc:spChg chg="mod">
          <ac:chgData name="Changho Han" userId="6fb60621bad00da2" providerId="LiveId" clId="{4A224E72-8CE4-4AB3-849D-633333BB2BE0}" dt="2024-01-16T08:34:01.888" v="13" actId="113"/>
          <ac:spMkLst>
            <pc:docMk/>
            <pc:sldMk cId="2339506084" sldId="388"/>
            <ac:spMk id="3" creationId="{26B34511-CC6D-E327-D6B1-AE7F8A958DF5}"/>
          </ac:spMkLst>
        </pc:spChg>
        <pc:spChg chg="mod">
          <ac:chgData name="Changho Han" userId="6fb60621bad00da2" providerId="LiveId" clId="{4A224E72-8CE4-4AB3-849D-633333BB2BE0}" dt="2024-01-16T08:34:03.932" v="14" actId="113"/>
          <ac:spMkLst>
            <pc:docMk/>
            <pc:sldMk cId="2339506084" sldId="388"/>
            <ac:spMk id="8" creationId="{6CC12277-14D6-13D7-534E-E50FD95AAB9B}"/>
          </ac:spMkLst>
        </pc:spChg>
      </pc:sldChg>
      <pc:sldChg chg="modSp mod">
        <pc:chgData name="Changho Han" userId="6fb60621bad00da2" providerId="LiveId" clId="{4A224E72-8CE4-4AB3-849D-633333BB2BE0}" dt="2024-01-16T08:33:20.971" v="8" actId="113"/>
        <pc:sldMkLst>
          <pc:docMk/>
          <pc:sldMk cId="2007874472" sldId="393"/>
        </pc:sldMkLst>
        <pc:spChg chg="mod">
          <ac:chgData name="Changho Han" userId="6fb60621bad00da2" providerId="LiveId" clId="{4A224E72-8CE4-4AB3-849D-633333BB2BE0}" dt="2024-01-16T08:33:20.971" v="8" actId="113"/>
          <ac:spMkLst>
            <pc:docMk/>
            <pc:sldMk cId="2007874472" sldId="393"/>
            <ac:spMk id="14" creationId="{DB3639E1-9D09-8360-0E99-9ED1ABB66981}"/>
          </ac:spMkLst>
        </pc:spChg>
      </pc:sldChg>
      <pc:sldChg chg="modSp mod">
        <pc:chgData name="Changho Han" userId="6fb60621bad00da2" providerId="LiveId" clId="{4A224E72-8CE4-4AB3-849D-633333BB2BE0}" dt="2024-01-16T08:33:30.346" v="10" actId="113"/>
        <pc:sldMkLst>
          <pc:docMk/>
          <pc:sldMk cId="1394332251" sldId="394"/>
        </pc:sldMkLst>
        <pc:spChg chg="mod">
          <ac:chgData name="Changho Han" userId="6fb60621bad00da2" providerId="LiveId" clId="{4A224E72-8CE4-4AB3-849D-633333BB2BE0}" dt="2024-01-16T08:33:30.346" v="10" actId="113"/>
          <ac:spMkLst>
            <pc:docMk/>
            <pc:sldMk cId="1394332251" sldId="394"/>
            <ac:spMk id="14" creationId="{DB3639E1-9D09-8360-0E99-9ED1ABB66981}"/>
          </ac:spMkLst>
        </pc:spChg>
      </pc:sldChg>
      <pc:sldChg chg="modSp mod">
        <pc:chgData name="Changho Han" userId="6fb60621bad00da2" providerId="LiveId" clId="{4A224E72-8CE4-4AB3-849D-633333BB2BE0}" dt="2024-01-16T08:32:55.665" v="7" actId="113"/>
        <pc:sldMkLst>
          <pc:docMk/>
          <pc:sldMk cId="1611782834" sldId="395"/>
        </pc:sldMkLst>
        <pc:spChg chg="mod">
          <ac:chgData name="Changho Han" userId="6fb60621bad00da2" providerId="LiveId" clId="{4A224E72-8CE4-4AB3-849D-633333BB2BE0}" dt="2024-01-16T08:32:55.665" v="7" actId="113"/>
          <ac:spMkLst>
            <pc:docMk/>
            <pc:sldMk cId="1611782834" sldId="395"/>
            <ac:spMk id="14" creationId="{DB3639E1-9D09-8360-0E99-9ED1ABB66981}"/>
          </ac:spMkLst>
        </pc:spChg>
      </pc:sldChg>
      <pc:sldChg chg="modSp mod">
        <pc:chgData name="Changho Han" userId="6fb60621bad00da2" providerId="LiveId" clId="{4A224E72-8CE4-4AB3-849D-633333BB2BE0}" dt="2024-01-16T08:33:49.212" v="11" actId="113"/>
        <pc:sldMkLst>
          <pc:docMk/>
          <pc:sldMk cId="969198489" sldId="396"/>
        </pc:sldMkLst>
        <pc:spChg chg="mod">
          <ac:chgData name="Changho Han" userId="6fb60621bad00da2" providerId="LiveId" clId="{4A224E72-8CE4-4AB3-849D-633333BB2BE0}" dt="2024-01-16T08:33:49.212" v="11" actId="113"/>
          <ac:spMkLst>
            <pc:docMk/>
            <pc:sldMk cId="969198489" sldId="396"/>
            <ac:spMk id="10" creationId="{A7F23CDC-316D-4707-2979-5956B98C728D}"/>
          </ac:spMkLst>
        </pc:spChg>
      </pc:sldChg>
      <pc:sldChg chg="modSp mod">
        <pc:chgData name="Changho Han" userId="6fb60621bad00da2" providerId="LiveId" clId="{4A224E72-8CE4-4AB3-849D-633333BB2BE0}" dt="2024-01-16T08:33:53.958" v="12" actId="113"/>
        <pc:sldMkLst>
          <pc:docMk/>
          <pc:sldMk cId="3236615376" sldId="397"/>
        </pc:sldMkLst>
        <pc:spChg chg="mod">
          <ac:chgData name="Changho Han" userId="6fb60621bad00da2" providerId="LiveId" clId="{4A224E72-8CE4-4AB3-849D-633333BB2BE0}" dt="2024-01-16T08:33:53.958" v="12" actId="113"/>
          <ac:spMkLst>
            <pc:docMk/>
            <pc:sldMk cId="3236615376" sldId="397"/>
            <ac:spMk id="13" creationId="{0CB600F5-2691-5CA2-8542-211D156F7586}"/>
          </ac:spMkLst>
        </pc:spChg>
      </pc:sldChg>
      <pc:sldChg chg="modSp mod">
        <pc:chgData name="Changho Han" userId="6fb60621bad00da2" providerId="LiveId" clId="{4A224E72-8CE4-4AB3-849D-633333BB2BE0}" dt="2024-01-16T08:34:49.252" v="63" actId="113"/>
        <pc:sldMkLst>
          <pc:docMk/>
          <pc:sldMk cId="853593544" sldId="399"/>
        </pc:sldMkLst>
        <pc:spChg chg="mod">
          <ac:chgData name="Changho Han" userId="6fb60621bad00da2" providerId="LiveId" clId="{4A224E72-8CE4-4AB3-849D-633333BB2BE0}" dt="2024-01-16T08:34:49.252" v="63" actId="113"/>
          <ac:spMkLst>
            <pc:docMk/>
            <pc:sldMk cId="853593544" sldId="399"/>
            <ac:spMk id="12" creationId="{993D475F-2028-46B5-B2FF-FF77D0F10570}"/>
          </ac:spMkLst>
        </pc:spChg>
      </pc:sldChg>
      <pc:sldChg chg="modSp mod">
        <pc:chgData name="Changho Han" userId="6fb60621bad00da2" providerId="LiveId" clId="{4A224E72-8CE4-4AB3-849D-633333BB2BE0}" dt="2024-01-16T08:43:04.810" v="431" actId="113"/>
        <pc:sldMkLst>
          <pc:docMk/>
          <pc:sldMk cId="362090318" sldId="400"/>
        </pc:sldMkLst>
        <pc:spChg chg="mod">
          <ac:chgData name="Changho Han" userId="6fb60621bad00da2" providerId="LiveId" clId="{4A224E72-8CE4-4AB3-849D-633333BB2BE0}" dt="2024-01-16T08:43:04.810" v="431" actId="113"/>
          <ac:spMkLst>
            <pc:docMk/>
            <pc:sldMk cId="362090318" sldId="400"/>
            <ac:spMk id="11" creationId="{CAD597E4-9670-65BD-49E7-A7F0D0879654}"/>
          </ac:spMkLst>
        </pc:spChg>
      </pc:sldChg>
      <pc:sldChg chg="modSp mod">
        <pc:chgData name="Changho Han" userId="6fb60621bad00da2" providerId="LiveId" clId="{4A224E72-8CE4-4AB3-849D-633333BB2BE0}" dt="2024-01-16T08:35:37.205" v="69" actId="113"/>
        <pc:sldMkLst>
          <pc:docMk/>
          <pc:sldMk cId="2574588235" sldId="401"/>
        </pc:sldMkLst>
        <pc:spChg chg="mod">
          <ac:chgData name="Changho Han" userId="6fb60621bad00da2" providerId="LiveId" clId="{4A224E72-8CE4-4AB3-849D-633333BB2BE0}" dt="2024-01-16T08:35:37.205" v="69" actId="113"/>
          <ac:spMkLst>
            <pc:docMk/>
            <pc:sldMk cId="2574588235" sldId="401"/>
            <ac:spMk id="11" creationId="{CAD597E4-9670-65BD-49E7-A7F0D0879654}"/>
          </ac:spMkLst>
        </pc:spChg>
      </pc:sldChg>
      <pc:sldChg chg="modSp mod">
        <pc:chgData name="Changho Han" userId="6fb60621bad00da2" providerId="LiveId" clId="{4A224E72-8CE4-4AB3-849D-633333BB2BE0}" dt="2024-01-16T08:36:07.102" v="102" actId="113"/>
        <pc:sldMkLst>
          <pc:docMk/>
          <pc:sldMk cId="714163334" sldId="402"/>
        </pc:sldMkLst>
        <pc:spChg chg="mod">
          <ac:chgData name="Changho Han" userId="6fb60621bad00da2" providerId="LiveId" clId="{4A224E72-8CE4-4AB3-849D-633333BB2BE0}" dt="2024-01-16T08:36:07.102" v="102" actId="113"/>
          <ac:spMkLst>
            <pc:docMk/>
            <pc:sldMk cId="714163334" sldId="402"/>
            <ac:spMk id="11" creationId="{CAD597E4-9670-65BD-49E7-A7F0D0879654}"/>
          </ac:spMkLst>
        </pc:spChg>
      </pc:sldChg>
      <pc:sldChg chg="modSp mod">
        <pc:chgData name="Changho Han" userId="6fb60621bad00da2" providerId="LiveId" clId="{4A224E72-8CE4-4AB3-849D-633333BB2BE0}" dt="2024-01-16T08:34:14.264" v="16" actId="113"/>
        <pc:sldMkLst>
          <pc:docMk/>
          <pc:sldMk cId="1871628758" sldId="403"/>
        </pc:sldMkLst>
        <pc:spChg chg="mod">
          <ac:chgData name="Changho Han" userId="6fb60621bad00da2" providerId="LiveId" clId="{4A224E72-8CE4-4AB3-849D-633333BB2BE0}" dt="2024-01-16T08:34:14.264" v="16" actId="113"/>
          <ac:spMkLst>
            <pc:docMk/>
            <pc:sldMk cId="1871628758" sldId="403"/>
            <ac:spMk id="12" creationId="{993D475F-2028-46B5-B2FF-FF77D0F10570}"/>
          </ac:spMkLst>
        </pc:spChg>
      </pc:sldChg>
      <pc:sldChg chg="modSp mod">
        <pc:chgData name="Changho Han" userId="6fb60621bad00da2" providerId="LiveId" clId="{4A224E72-8CE4-4AB3-849D-633333BB2BE0}" dt="2024-01-16T08:42:43.043" v="427" actId="113"/>
        <pc:sldMkLst>
          <pc:docMk/>
          <pc:sldMk cId="3649533243" sldId="405"/>
        </pc:sldMkLst>
        <pc:spChg chg="mod">
          <ac:chgData name="Changho Han" userId="6fb60621bad00da2" providerId="LiveId" clId="{4A224E72-8CE4-4AB3-849D-633333BB2BE0}" dt="2024-01-16T08:42:43.043" v="427" actId="113"/>
          <ac:spMkLst>
            <pc:docMk/>
            <pc:sldMk cId="3649533243" sldId="405"/>
            <ac:spMk id="11" creationId="{CAD597E4-9670-65BD-49E7-A7F0D0879654}"/>
          </ac:spMkLst>
        </pc:spChg>
      </pc:sldChg>
      <pc:sldChg chg="modSp mod">
        <pc:chgData name="Changho Han" userId="6fb60621bad00da2" providerId="LiveId" clId="{4A224E72-8CE4-4AB3-849D-633333BB2BE0}" dt="2024-01-16T08:36:41.871" v="230" actId="20577"/>
        <pc:sldMkLst>
          <pc:docMk/>
          <pc:sldMk cId="3356761877" sldId="406"/>
        </pc:sldMkLst>
        <pc:spChg chg="mod">
          <ac:chgData name="Changho Han" userId="6fb60621bad00da2" providerId="LiveId" clId="{4A224E72-8CE4-4AB3-849D-633333BB2BE0}" dt="2024-01-16T08:36:41.871" v="230" actId="20577"/>
          <ac:spMkLst>
            <pc:docMk/>
            <pc:sldMk cId="3356761877" sldId="406"/>
            <ac:spMk id="11" creationId="{CAD597E4-9670-65BD-49E7-A7F0D0879654}"/>
          </ac:spMkLst>
        </pc:spChg>
      </pc:sldChg>
      <pc:sldChg chg="modSp mod">
        <pc:chgData name="Changho Han" userId="6fb60621bad00da2" providerId="LiveId" clId="{4A224E72-8CE4-4AB3-849D-633333BB2BE0}" dt="2024-01-16T08:37:12.888" v="367" actId="20577"/>
        <pc:sldMkLst>
          <pc:docMk/>
          <pc:sldMk cId="2302970510" sldId="407"/>
        </pc:sldMkLst>
        <pc:spChg chg="mod">
          <ac:chgData name="Changho Han" userId="6fb60621bad00da2" providerId="LiveId" clId="{4A224E72-8CE4-4AB3-849D-633333BB2BE0}" dt="2024-01-16T08:37:12.888" v="367" actId="20577"/>
          <ac:spMkLst>
            <pc:docMk/>
            <pc:sldMk cId="2302970510" sldId="407"/>
            <ac:spMk id="11" creationId="{CAD597E4-9670-65BD-49E7-A7F0D0879654}"/>
          </ac:spMkLst>
        </pc:spChg>
      </pc:sldChg>
      <pc:sldChg chg="modSp mod">
        <pc:chgData name="Changho Han" userId="6fb60621bad00da2" providerId="LiveId" clId="{4A224E72-8CE4-4AB3-849D-633333BB2BE0}" dt="2024-01-16T08:37:20.174" v="390"/>
        <pc:sldMkLst>
          <pc:docMk/>
          <pc:sldMk cId="1704953631" sldId="408"/>
        </pc:sldMkLst>
        <pc:spChg chg="mod">
          <ac:chgData name="Changho Han" userId="6fb60621bad00da2" providerId="LiveId" clId="{4A224E72-8CE4-4AB3-849D-633333BB2BE0}" dt="2024-01-16T08:37:20.174" v="390"/>
          <ac:spMkLst>
            <pc:docMk/>
            <pc:sldMk cId="1704953631" sldId="408"/>
            <ac:spMk id="11" creationId="{CAD597E4-9670-65BD-49E7-A7F0D0879654}"/>
          </ac:spMkLst>
        </pc:spChg>
      </pc:sldChg>
      <pc:sldChg chg="delSp modSp add mod">
        <pc:chgData name="Changho Han" userId="6fb60621bad00da2" providerId="LiveId" clId="{4A224E72-8CE4-4AB3-849D-633333BB2BE0}" dt="2024-01-16T08:41:40.227" v="422" actId="20577"/>
        <pc:sldMkLst>
          <pc:docMk/>
          <pc:sldMk cId="3427367580" sldId="409"/>
        </pc:sldMkLst>
        <pc:spChg chg="del">
          <ac:chgData name="Changho Han" userId="6fb60621bad00da2" providerId="LiveId" clId="{4A224E72-8CE4-4AB3-849D-633333BB2BE0}" dt="2024-01-16T08:38:39.853" v="403" actId="478"/>
          <ac:spMkLst>
            <pc:docMk/>
            <pc:sldMk cId="3427367580" sldId="409"/>
            <ac:spMk id="8" creationId="{427B2E6F-C9A6-9C1E-5052-501E42C5345C}"/>
          </ac:spMkLst>
        </pc:spChg>
        <pc:spChg chg="mod">
          <ac:chgData name="Changho Han" userId="6fb60621bad00da2" providerId="LiveId" clId="{4A224E72-8CE4-4AB3-849D-633333BB2BE0}" dt="2024-01-16T08:41:40.227" v="422" actId="20577"/>
          <ac:spMkLst>
            <pc:docMk/>
            <pc:sldMk cId="3427367580" sldId="409"/>
            <ac:spMk id="12" creationId="{993D475F-2028-46B5-B2FF-FF77D0F10570}"/>
          </ac:spMkLst>
        </pc:spChg>
        <pc:picChg chg="del">
          <ac:chgData name="Changho Han" userId="6fb60621bad00da2" providerId="LiveId" clId="{4A224E72-8CE4-4AB3-849D-633333BB2BE0}" dt="2024-01-16T08:38:38.063" v="402" actId="478"/>
          <ac:picMkLst>
            <pc:docMk/>
            <pc:sldMk cId="3427367580" sldId="409"/>
            <ac:picMk id="7" creationId="{936704F1-8E80-CAA8-320E-C32DECF98252}"/>
          </ac:picMkLst>
        </pc:picChg>
      </pc:sldChg>
    </pc:docChg>
  </pc:docChgLst>
  <pc:docChgLst>
    <pc:chgData name="Changho Han" userId="6fb60621bad00da2" providerId="LiveId" clId="{BD819D3B-D4D0-4B55-896A-BD72B014D7A5}"/>
    <pc:docChg chg="undo redo custSel addSld delSld modSld sldOrd">
      <pc:chgData name="Changho Han" userId="6fb60621bad00da2" providerId="LiveId" clId="{BD819D3B-D4D0-4B55-896A-BD72B014D7A5}" dt="2024-01-15T07:10:28.144" v="9340" actId="6549"/>
      <pc:docMkLst>
        <pc:docMk/>
      </pc:docMkLst>
      <pc:sldChg chg="addSp delSp modSp mod">
        <pc:chgData name="Changho Han" userId="6fb60621bad00da2" providerId="LiveId" clId="{BD819D3B-D4D0-4B55-896A-BD72B014D7A5}" dt="2024-01-15T06:14:56.638" v="7986" actId="1076"/>
        <pc:sldMkLst>
          <pc:docMk/>
          <pc:sldMk cId="1826124093" sldId="303"/>
        </pc:sldMkLst>
        <pc:spChg chg="add mod">
          <ac:chgData name="Changho Han" userId="6fb60621bad00da2" providerId="LiveId" clId="{BD819D3B-D4D0-4B55-896A-BD72B014D7A5}" dt="2024-01-15T06:14:50.323" v="7984" actId="1076"/>
          <ac:spMkLst>
            <pc:docMk/>
            <pc:sldMk cId="1826124093" sldId="303"/>
            <ac:spMk id="6" creationId="{EFEF4AD7-9105-23F0-8BB0-E349FA3ACDAB}"/>
          </ac:spMkLst>
        </pc:spChg>
        <pc:picChg chg="add mod ord">
          <ac:chgData name="Changho Han" userId="6fb60621bad00da2" providerId="LiveId" clId="{BD819D3B-D4D0-4B55-896A-BD72B014D7A5}" dt="2024-01-15T06:14:56.638" v="7986" actId="1076"/>
          <ac:picMkLst>
            <pc:docMk/>
            <pc:sldMk cId="1826124093" sldId="303"/>
            <ac:picMk id="3" creationId="{7E501534-9D74-E43F-6C39-84FC052F803F}"/>
          </ac:picMkLst>
        </pc:picChg>
        <pc:picChg chg="del">
          <ac:chgData name="Changho Han" userId="6fb60621bad00da2" providerId="LiveId" clId="{BD819D3B-D4D0-4B55-896A-BD72B014D7A5}" dt="2024-01-15T01:21:59.803" v="101" actId="478"/>
          <ac:picMkLst>
            <pc:docMk/>
            <pc:sldMk cId="1826124093" sldId="303"/>
            <ac:picMk id="72" creationId="{938CE51B-84DD-4CA2-897A-50457733F9DD}"/>
          </ac:picMkLst>
        </pc:picChg>
      </pc:sldChg>
      <pc:sldChg chg="addSp delSp modSp mod">
        <pc:chgData name="Changho Han" userId="6fb60621bad00da2" providerId="LiveId" clId="{BD819D3B-D4D0-4B55-896A-BD72B014D7A5}" dt="2024-01-15T01:12:33.307" v="22" actId="478"/>
        <pc:sldMkLst>
          <pc:docMk/>
          <pc:sldMk cId="3311012420" sldId="331"/>
        </pc:sldMkLst>
        <pc:spChg chg="mod">
          <ac:chgData name="Changho Han" userId="6fb60621bad00da2" providerId="LiveId" clId="{BD819D3B-D4D0-4B55-896A-BD72B014D7A5}" dt="2024-01-15T01:12:08.028" v="18" actId="20577"/>
          <ac:spMkLst>
            <pc:docMk/>
            <pc:sldMk cId="3311012420" sldId="331"/>
            <ac:spMk id="12" creationId="{8B906A7F-9D6D-4BD9-B455-54E857CD2E51}"/>
          </ac:spMkLst>
        </pc:spChg>
        <pc:spChg chg="mod">
          <ac:chgData name="Changho Han" userId="6fb60621bad00da2" providerId="LiveId" clId="{BD819D3B-D4D0-4B55-896A-BD72B014D7A5}" dt="2024-01-15T01:10:35.461" v="5" actId="20577"/>
          <ac:spMkLst>
            <pc:docMk/>
            <pc:sldMk cId="3311012420" sldId="331"/>
            <ac:spMk id="14" creationId="{AE90CCC7-665D-454A-A473-A64482C553BC}"/>
          </ac:spMkLst>
        </pc:spChg>
        <pc:picChg chg="add del mod">
          <ac:chgData name="Changho Han" userId="6fb60621bad00da2" providerId="LiveId" clId="{BD819D3B-D4D0-4B55-896A-BD72B014D7A5}" dt="2024-01-15T01:12:33.307" v="22" actId="478"/>
          <ac:picMkLst>
            <pc:docMk/>
            <pc:sldMk cId="3311012420" sldId="331"/>
            <ac:picMk id="3" creationId="{7B14132D-2CEB-894B-87EE-EB48DB93B3F1}"/>
          </ac:picMkLst>
        </pc:picChg>
      </pc:sldChg>
      <pc:sldChg chg="addSp delSp modSp mod">
        <pc:chgData name="Changho Han" userId="6fb60621bad00da2" providerId="LiveId" clId="{BD819D3B-D4D0-4B55-896A-BD72B014D7A5}" dt="2024-01-15T06:26:17.599" v="8436" actId="404"/>
        <pc:sldMkLst>
          <pc:docMk/>
          <pc:sldMk cId="3371580828" sldId="333"/>
        </pc:sldMkLst>
        <pc:spChg chg="mod">
          <ac:chgData name="Changho Han" userId="6fb60621bad00da2" providerId="LiveId" clId="{BD819D3B-D4D0-4B55-896A-BD72B014D7A5}" dt="2024-01-15T01:49:27.325" v="658" actId="20577"/>
          <ac:spMkLst>
            <pc:docMk/>
            <pc:sldMk cId="3371580828" sldId="333"/>
            <ac:spMk id="2" creationId="{5E6AC1B8-21B4-4D93-AD2A-3ED70650CE49}"/>
          </ac:spMkLst>
        </pc:spChg>
        <pc:spChg chg="add mod">
          <ac:chgData name="Changho Han" userId="6fb60621bad00da2" providerId="LiveId" clId="{BD819D3B-D4D0-4B55-896A-BD72B014D7A5}" dt="2024-01-15T03:27:25.319" v="3863" actId="1076"/>
          <ac:spMkLst>
            <pc:docMk/>
            <pc:sldMk cId="3371580828" sldId="333"/>
            <ac:spMk id="8" creationId="{C917F3B0-8795-573D-F210-B04A6D80F843}"/>
          </ac:spMkLst>
        </pc:spChg>
        <pc:spChg chg="mod">
          <ac:chgData name="Changho Han" userId="6fb60621bad00da2" providerId="LiveId" clId="{BD819D3B-D4D0-4B55-896A-BD72B014D7A5}" dt="2024-01-15T06:26:17.599" v="8436" actId="404"/>
          <ac:spMkLst>
            <pc:docMk/>
            <pc:sldMk cId="3371580828" sldId="333"/>
            <ac:spMk id="12" creationId="{993D475F-2028-46B5-B2FF-FF77D0F10570}"/>
          </ac:spMkLst>
        </pc:spChg>
        <pc:picChg chg="add del mod">
          <ac:chgData name="Changho Han" userId="6fb60621bad00da2" providerId="LiveId" clId="{BD819D3B-D4D0-4B55-896A-BD72B014D7A5}" dt="2024-01-15T03:19:35.334" v="3166" actId="478"/>
          <ac:picMkLst>
            <pc:docMk/>
            <pc:sldMk cId="3371580828" sldId="333"/>
            <ac:picMk id="3" creationId="{C7DFA3CA-37C8-6492-9DCD-5120723261E8}"/>
          </ac:picMkLst>
        </pc:picChg>
        <pc:picChg chg="add mod">
          <ac:chgData name="Changho Han" userId="6fb60621bad00da2" providerId="LiveId" clId="{BD819D3B-D4D0-4B55-896A-BD72B014D7A5}" dt="2024-01-15T03:20:09.400" v="3179" actId="14100"/>
          <ac:picMkLst>
            <pc:docMk/>
            <pc:sldMk cId="3371580828" sldId="333"/>
            <ac:picMk id="6" creationId="{C7BB3284-2282-DC5F-4B6D-7B61ED797D03}"/>
          </ac:picMkLst>
        </pc:picChg>
        <pc:picChg chg="add del mod">
          <ac:chgData name="Changho Han" userId="6fb60621bad00da2" providerId="LiveId" clId="{BD819D3B-D4D0-4B55-896A-BD72B014D7A5}" dt="2024-01-15T03:20:48.574" v="3220" actId="478"/>
          <ac:picMkLst>
            <pc:docMk/>
            <pc:sldMk cId="3371580828" sldId="333"/>
            <ac:picMk id="7" creationId="{32FD2CC2-114D-1207-C820-B96B7FF4DA18}"/>
          </ac:picMkLst>
        </pc:picChg>
        <pc:picChg chg="add mod">
          <ac:chgData name="Changho Han" userId="6fb60621bad00da2" providerId="LiveId" clId="{BD819D3B-D4D0-4B55-896A-BD72B014D7A5}" dt="2024-01-15T03:20:54.822" v="3223" actId="14100"/>
          <ac:picMkLst>
            <pc:docMk/>
            <pc:sldMk cId="3371580828" sldId="333"/>
            <ac:picMk id="9" creationId="{35821248-A9F2-4C06-5F5C-2AE82102E3FE}"/>
          </ac:picMkLst>
        </pc:picChg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963742096" sldId="337"/>
        </pc:sldMkLst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2982751604" sldId="338"/>
        </pc:sldMkLst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2935720825" sldId="339"/>
        </pc:sldMkLst>
      </pc:sldChg>
      <pc:sldChg chg="addSp delSp modSp mod">
        <pc:chgData name="Changho Han" userId="6fb60621bad00da2" providerId="LiveId" clId="{BD819D3B-D4D0-4B55-896A-BD72B014D7A5}" dt="2024-01-15T06:55:41.231" v="8834"/>
        <pc:sldMkLst>
          <pc:docMk/>
          <pc:sldMk cId="901232338" sldId="341"/>
        </pc:sldMkLst>
        <pc:spChg chg="mod">
          <ac:chgData name="Changho Han" userId="6fb60621bad00da2" providerId="LiveId" clId="{BD819D3B-D4D0-4B55-896A-BD72B014D7A5}" dt="2024-01-15T06:47:07.880" v="8607" actId="20577"/>
          <ac:spMkLst>
            <pc:docMk/>
            <pc:sldMk cId="901232338" sldId="341"/>
            <ac:spMk id="2" creationId="{5E6AC1B8-21B4-4D93-AD2A-3ED70650CE49}"/>
          </ac:spMkLst>
        </pc:spChg>
        <pc:spChg chg="add del mod">
          <ac:chgData name="Changho Han" userId="6fb60621bad00da2" providerId="LiveId" clId="{BD819D3B-D4D0-4B55-896A-BD72B014D7A5}" dt="2024-01-15T06:55:26.627" v="8797" actId="478"/>
          <ac:spMkLst>
            <pc:docMk/>
            <pc:sldMk cId="901232338" sldId="341"/>
            <ac:spMk id="7" creationId="{C6297C77-7163-2083-C541-7D39BAE49A71}"/>
          </ac:spMkLst>
        </pc:spChg>
        <pc:spChg chg="add del mod">
          <ac:chgData name="Changho Han" userId="6fb60621bad00da2" providerId="LiveId" clId="{BD819D3B-D4D0-4B55-896A-BD72B014D7A5}" dt="2024-01-15T06:55:26.627" v="8797" actId="478"/>
          <ac:spMkLst>
            <pc:docMk/>
            <pc:sldMk cId="901232338" sldId="341"/>
            <ac:spMk id="8" creationId="{27FBDE2E-AEE9-E745-3834-6B411CCE4074}"/>
          </ac:spMkLst>
        </pc:spChg>
        <pc:spChg chg="mod">
          <ac:chgData name="Changho Han" userId="6fb60621bad00da2" providerId="LiveId" clId="{BD819D3B-D4D0-4B55-896A-BD72B014D7A5}" dt="2024-01-15T06:55:41.231" v="8834"/>
          <ac:spMkLst>
            <pc:docMk/>
            <pc:sldMk cId="901232338" sldId="341"/>
            <ac:spMk id="11" creationId="{CAD597E4-9670-65BD-49E7-A7F0D0879654}"/>
          </ac:spMkLst>
        </pc:spChg>
        <pc:picChg chg="add del mod">
          <ac:chgData name="Changho Han" userId="6fb60621bad00da2" providerId="LiveId" clId="{BD819D3B-D4D0-4B55-896A-BD72B014D7A5}" dt="2024-01-15T06:55:26.627" v="8797" actId="478"/>
          <ac:picMkLst>
            <pc:docMk/>
            <pc:sldMk cId="901232338" sldId="341"/>
            <ac:picMk id="3" creationId="{C767EEC6-337D-7C70-ABA9-7CF6331A6AD2}"/>
          </ac:picMkLst>
        </pc:picChg>
        <pc:picChg chg="add del mod">
          <ac:chgData name="Changho Han" userId="6fb60621bad00da2" providerId="LiveId" clId="{BD819D3B-D4D0-4B55-896A-BD72B014D7A5}" dt="2024-01-15T06:55:26.627" v="8797" actId="478"/>
          <ac:picMkLst>
            <pc:docMk/>
            <pc:sldMk cId="901232338" sldId="341"/>
            <ac:picMk id="6" creationId="{FA90A231-41E9-DCCB-D562-04B778858AAE}"/>
          </ac:picMkLst>
        </pc:picChg>
      </pc:sldChg>
      <pc:sldChg chg="del">
        <pc:chgData name="Changho Han" userId="6fb60621bad00da2" providerId="LiveId" clId="{BD819D3B-D4D0-4B55-896A-BD72B014D7A5}" dt="2024-01-15T02:04:04.129" v="696" actId="47"/>
        <pc:sldMkLst>
          <pc:docMk/>
          <pc:sldMk cId="2874344790" sldId="343"/>
        </pc:sldMkLst>
      </pc:sldChg>
      <pc:sldChg chg="modSp mod ord">
        <pc:chgData name="Changho Han" userId="6fb60621bad00da2" providerId="LiveId" clId="{BD819D3B-D4D0-4B55-896A-BD72B014D7A5}" dt="2024-01-15T06:45:35.529" v="8601" actId="14734"/>
        <pc:sldMkLst>
          <pc:docMk/>
          <pc:sldMk cId="392682861" sldId="346"/>
        </pc:sldMkLst>
        <pc:graphicFrameChg chg="mod modGraphic">
          <ac:chgData name="Changho Han" userId="6fb60621bad00da2" providerId="LiveId" clId="{BD819D3B-D4D0-4B55-896A-BD72B014D7A5}" dt="2024-01-15T06:45:35.529" v="8601" actId="14734"/>
          <ac:graphicFrameMkLst>
            <pc:docMk/>
            <pc:sldMk cId="392682861" sldId="346"/>
            <ac:graphicFrameMk id="11" creationId="{D20ED035-E8F0-6164-7D0F-7BBD06095988}"/>
          </ac:graphicFrameMkLst>
        </pc:graphicFrameChg>
      </pc:sldChg>
      <pc:sldChg chg="del">
        <pc:chgData name="Changho Han" userId="6fb60621bad00da2" providerId="LiveId" clId="{BD819D3B-D4D0-4B55-896A-BD72B014D7A5}" dt="2024-01-15T02:05:15.109" v="703" actId="47"/>
        <pc:sldMkLst>
          <pc:docMk/>
          <pc:sldMk cId="3049057886" sldId="347"/>
        </pc:sldMkLst>
      </pc:sldChg>
      <pc:sldChg chg="modSp mod">
        <pc:chgData name="Changho Han" userId="6fb60621bad00da2" providerId="LiveId" clId="{BD819D3B-D4D0-4B55-896A-BD72B014D7A5}" dt="2024-01-15T06:38:34.840" v="8534" actId="20577"/>
        <pc:sldMkLst>
          <pc:docMk/>
          <pc:sldMk cId="1631915581" sldId="348"/>
        </pc:sldMkLst>
        <pc:spChg chg="mod">
          <ac:chgData name="Changho Han" userId="6fb60621bad00da2" providerId="LiveId" clId="{BD819D3B-D4D0-4B55-896A-BD72B014D7A5}" dt="2024-01-15T02:13:45.596" v="1595"/>
          <ac:spMkLst>
            <pc:docMk/>
            <pc:sldMk cId="1631915581" sldId="348"/>
            <ac:spMk id="6" creationId="{B0DFA0DE-1D56-4A54-8713-58329FD515A7}"/>
          </ac:spMkLst>
        </pc:spChg>
        <pc:spChg chg="mod">
          <ac:chgData name="Changho Han" userId="6fb60621bad00da2" providerId="LiveId" clId="{BD819D3B-D4D0-4B55-896A-BD72B014D7A5}" dt="2024-01-15T06:38:34.840" v="8534" actId="20577"/>
          <ac:spMkLst>
            <pc:docMk/>
            <pc:sldMk cId="1631915581" sldId="348"/>
            <ac:spMk id="12" creationId="{993D475F-2028-46B5-B2FF-FF77D0F10570}"/>
          </ac:spMkLst>
        </pc:spChg>
      </pc:sldChg>
      <pc:sldChg chg="modSp del mod">
        <pc:chgData name="Changho Han" userId="6fb60621bad00da2" providerId="LiveId" clId="{BD819D3B-D4D0-4B55-896A-BD72B014D7A5}" dt="2024-01-15T02:29:14.404" v="2559" actId="47"/>
        <pc:sldMkLst>
          <pc:docMk/>
          <pc:sldMk cId="1109676239" sldId="349"/>
        </pc:sldMkLst>
        <pc:spChg chg="mod">
          <ac:chgData name="Changho Han" userId="6fb60621bad00da2" providerId="LiveId" clId="{BD819D3B-D4D0-4B55-896A-BD72B014D7A5}" dt="2024-01-15T02:15:53.887" v="1790"/>
          <ac:spMkLst>
            <pc:docMk/>
            <pc:sldMk cId="1109676239" sldId="349"/>
            <ac:spMk id="2" creationId="{5E6AC1B8-21B4-4D93-AD2A-3ED70650CE49}"/>
          </ac:spMkLst>
        </pc:spChg>
        <pc:spChg chg="mod">
          <ac:chgData name="Changho Han" userId="6fb60621bad00da2" providerId="LiveId" clId="{BD819D3B-D4D0-4B55-896A-BD72B014D7A5}" dt="2024-01-15T02:15:01.441" v="1688" actId="20577"/>
          <ac:spMkLst>
            <pc:docMk/>
            <pc:sldMk cId="1109676239" sldId="349"/>
            <ac:spMk id="10" creationId="{4D4DBC51-23AB-E9CD-C53B-D190D70C0B2A}"/>
          </ac:spMkLst>
        </pc:spChg>
      </pc:sldChg>
      <pc:sldChg chg="del">
        <pc:chgData name="Changho Han" userId="6fb60621bad00da2" providerId="LiveId" clId="{BD819D3B-D4D0-4B55-896A-BD72B014D7A5}" dt="2024-01-15T02:04:04.129" v="696" actId="47"/>
        <pc:sldMkLst>
          <pc:docMk/>
          <pc:sldMk cId="2536047250" sldId="351"/>
        </pc:sldMkLst>
      </pc:sldChg>
      <pc:sldChg chg="addSp delSp modSp mod">
        <pc:chgData name="Changho Han" userId="6fb60621bad00da2" providerId="LiveId" clId="{BD819D3B-D4D0-4B55-896A-BD72B014D7A5}" dt="2024-01-15T02:05:06.441" v="702" actId="1076"/>
        <pc:sldMkLst>
          <pc:docMk/>
          <pc:sldMk cId="1693832387" sldId="352"/>
        </pc:sldMkLst>
        <pc:picChg chg="add mod">
          <ac:chgData name="Changho Han" userId="6fb60621bad00da2" providerId="LiveId" clId="{BD819D3B-D4D0-4B55-896A-BD72B014D7A5}" dt="2024-01-15T02:05:06.441" v="702" actId="1076"/>
          <ac:picMkLst>
            <pc:docMk/>
            <pc:sldMk cId="1693832387" sldId="352"/>
            <ac:picMk id="6" creationId="{D24601BF-AD2B-10EF-07B8-0FDFDB067BB9}"/>
          </ac:picMkLst>
        </pc:picChg>
        <pc:picChg chg="del">
          <ac:chgData name="Changho Han" userId="6fb60621bad00da2" providerId="LiveId" clId="{BD819D3B-D4D0-4B55-896A-BD72B014D7A5}" dt="2024-01-15T02:04:06.343" v="697" actId="478"/>
          <ac:picMkLst>
            <pc:docMk/>
            <pc:sldMk cId="1693832387" sldId="352"/>
            <ac:picMk id="8" creationId="{D894B373-A020-914C-8009-A406155EFD3B}"/>
          </ac:picMkLst>
        </pc:picChg>
      </pc:sldChg>
      <pc:sldChg chg="addSp delSp modSp mod">
        <pc:chgData name="Changho Han" userId="6fb60621bad00da2" providerId="LiveId" clId="{BD819D3B-D4D0-4B55-896A-BD72B014D7A5}" dt="2024-01-15T02:03:52.689" v="693" actId="14100"/>
        <pc:sldMkLst>
          <pc:docMk/>
          <pc:sldMk cId="4234430294" sldId="353"/>
        </pc:sldMkLst>
        <pc:picChg chg="add mod">
          <ac:chgData name="Changho Han" userId="6fb60621bad00da2" providerId="LiveId" clId="{BD819D3B-D4D0-4B55-896A-BD72B014D7A5}" dt="2024-01-15T02:03:52.689" v="693" actId="14100"/>
          <ac:picMkLst>
            <pc:docMk/>
            <pc:sldMk cId="4234430294" sldId="353"/>
            <ac:picMk id="6" creationId="{A7306CA6-E8E7-6CD6-382C-3DA1D6863E97}"/>
          </ac:picMkLst>
        </pc:picChg>
        <pc:picChg chg="del">
          <ac:chgData name="Changho Han" userId="6fb60621bad00da2" providerId="LiveId" clId="{BD819D3B-D4D0-4B55-896A-BD72B014D7A5}" dt="2024-01-15T01:51:45.663" v="687" actId="478"/>
          <ac:picMkLst>
            <pc:docMk/>
            <pc:sldMk cId="4234430294" sldId="353"/>
            <ac:picMk id="10" creationId="{68E47FB0-4507-CFA2-E7CA-A48BBB77C687}"/>
          </ac:picMkLst>
        </pc:picChg>
      </pc:sldChg>
      <pc:sldChg chg="modSp mod">
        <pc:chgData name="Changho Han" userId="6fb60621bad00da2" providerId="LiveId" clId="{BD819D3B-D4D0-4B55-896A-BD72B014D7A5}" dt="2024-01-15T02:30:33.486" v="2622"/>
        <pc:sldMkLst>
          <pc:docMk/>
          <pc:sldMk cId="3330158415" sldId="354"/>
        </pc:sldMkLst>
        <pc:spChg chg="mod">
          <ac:chgData name="Changho Han" userId="6fb60621bad00da2" providerId="LiveId" clId="{BD819D3B-D4D0-4B55-896A-BD72B014D7A5}" dt="2024-01-15T02:30:33.486" v="2622"/>
          <ac:spMkLst>
            <pc:docMk/>
            <pc:sldMk cId="3330158415" sldId="354"/>
            <ac:spMk id="3" creationId="{70FDCB06-899D-EF0F-6731-E89B437F1BA8}"/>
          </ac:spMkLst>
        </pc:spChg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2275788603" sldId="355"/>
        </pc:sldMkLst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3400601448" sldId="356"/>
        </pc:sldMkLst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1789650556" sldId="357"/>
        </pc:sldMkLst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1917242519" sldId="358"/>
        </pc:sldMkLst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4095465124" sldId="360"/>
        </pc:sldMkLst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2726715325" sldId="361"/>
        </pc:sldMkLst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3171335923" sldId="362"/>
        </pc:sldMkLst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86636761" sldId="363"/>
        </pc:sldMkLst>
      </pc:sldChg>
      <pc:sldChg chg="del">
        <pc:chgData name="Changho Han" userId="6fb60621bad00da2" providerId="LiveId" clId="{BD819D3B-D4D0-4B55-896A-BD72B014D7A5}" dt="2024-01-15T01:51:35.970" v="683" actId="47"/>
        <pc:sldMkLst>
          <pc:docMk/>
          <pc:sldMk cId="2079602136" sldId="364"/>
        </pc:sldMkLst>
      </pc:sldChg>
      <pc:sldChg chg="del">
        <pc:chgData name="Changho Han" userId="6fb60621bad00da2" providerId="LiveId" clId="{BD819D3B-D4D0-4B55-896A-BD72B014D7A5}" dt="2024-01-15T02:04:04.129" v="696" actId="47"/>
        <pc:sldMkLst>
          <pc:docMk/>
          <pc:sldMk cId="493176622" sldId="365"/>
        </pc:sldMkLst>
      </pc:sldChg>
      <pc:sldChg chg="del">
        <pc:chgData name="Changho Han" userId="6fb60621bad00da2" providerId="LiveId" clId="{BD819D3B-D4D0-4B55-896A-BD72B014D7A5}" dt="2024-01-15T02:04:04.129" v="696" actId="47"/>
        <pc:sldMkLst>
          <pc:docMk/>
          <pc:sldMk cId="69289565" sldId="366"/>
        </pc:sldMkLst>
      </pc:sldChg>
      <pc:sldChg chg="del">
        <pc:chgData name="Changho Han" userId="6fb60621bad00da2" providerId="LiveId" clId="{BD819D3B-D4D0-4B55-896A-BD72B014D7A5}" dt="2024-01-15T02:04:04.129" v="696" actId="47"/>
        <pc:sldMkLst>
          <pc:docMk/>
          <pc:sldMk cId="3417675233" sldId="368"/>
        </pc:sldMkLst>
      </pc:sldChg>
      <pc:sldChg chg="del">
        <pc:chgData name="Changho Han" userId="6fb60621bad00da2" providerId="LiveId" clId="{BD819D3B-D4D0-4B55-896A-BD72B014D7A5}" dt="2024-01-15T02:04:04.129" v="696" actId="47"/>
        <pc:sldMkLst>
          <pc:docMk/>
          <pc:sldMk cId="1287275025" sldId="369"/>
        </pc:sldMkLst>
      </pc:sldChg>
      <pc:sldChg chg="del">
        <pc:chgData name="Changho Han" userId="6fb60621bad00da2" providerId="LiveId" clId="{BD819D3B-D4D0-4B55-896A-BD72B014D7A5}" dt="2024-01-15T02:04:04.129" v="696" actId="47"/>
        <pc:sldMkLst>
          <pc:docMk/>
          <pc:sldMk cId="1095544121" sldId="375"/>
        </pc:sldMkLst>
      </pc:sldChg>
      <pc:sldChg chg="del">
        <pc:chgData name="Changho Han" userId="6fb60621bad00da2" providerId="LiveId" clId="{BD819D3B-D4D0-4B55-896A-BD72B014D7A5}" dt="2024-01-15T02:04:04.129" v="696" actId="47"/>
        <pc:sldMkLst>
          <pc:docMk/>
          <pc:sldMk cId="1647040318" sldId="376"/>
        </pc:sldMkLst>
      </pc:sldChg>
      <pc:sldChg chg="modSp mod">
        <pc:chgData name="Changho Han" userId="6fb60621bad00da2" providerId="LiveId" clId="{BD819D3B-D4D0-4B55-896A-BD72B014D7A5}" dt="2024-01-15T06:46:48.908" v="8602" actId="255"/>
        <pc:sldMkLst>
          <pc:docMk/>
          <pc:sldMk cId="3598318028" sldId="377"/>
        </pc:sldMkLst>
        <pc:spChg chg="mod">
          <ac:chgData name="Changho Han" userId="6fb60621bad00da2" providerId="LiveId" clId="{BD819D3B-D4D0-4B55-896A-BD72B014D7A5}" dt="2024-01-15T06:46:48.908" v="8602" actId="255"/>
          <ac:spMkLst>
            <pc:docMk/>
            <pc:sldMk cId="3598318028" sldId="377"/>
            <ac:spMk id="12" creationId="{993D475F-2028-46B5-B2FF-FF77D0F10570}"/>
          </ac:spMkLst>
        </pc:spChg>
      </pc:sldChg>
      <pc:sldChg chg="new del">
        <pc:chgData name="Changho Han" userId="6fb60621bad00da2" providerId="LiveId" clId="{BD819D3B-D4D0-4B55-896A-BD72B014D7A5}" dt="2024-01-15T01:51:41.516" v="686" actId="47"/>
        <pc:sldMkLst>
          <pc:docMk/>
          <pc:sldMk cId="3585694521" sldId="378"/>
        </pc:sldMkLst>
      </pc:sldChg>
      <pc:sldChg chg="addSp delSp modSp add mod">
        <pc:chgData name="Changho Han" userId="6fb60621bad00da2" providerId="LiveId" clId="{BD819D3B-D4D0-4B55-896A-BD72B014D7A5}" dt="2024-01-15T06:26:33.268" v="8439" actId="404"/>
        <pc:sldMkLst>
          <pc:docMk/>
          <pc:sldMk cId="1974652849" sldId="379"/>
        </pc:sldMkLst>
        <pc:spChg chg="mod">
          <ac:chgData name="Changho Han" userId="6fb60621bad00da2" providerId="LiveId" clId="{BD819D3B-D4D0-4B55-896A-BD72B014D7A5}" dt="2024-01-15T01:50:59.468" v="668" actId="20577"/>
          <ac:spMkLst>
            <pc:docMk/>
            <pc:sldMk cId="1974652849" sldId="379"/>
            <ac:spMk id="2" creationId="{5E6AC1B8-21B4-4D93-AD2A-3ED70650CE49}"/>
          </ac:spMkLst>
        </pc:spChg>
        <pc:spChg chg="add mod">
          <ac:chgData name="Changho Han" userId="6fb60621bad00da2" providerId="LiveId" clId="{BD819D3B-D4D0-4B55-896A-BD72B014D7A5}" dt="2024-01-15T06:15:59.229" v="7990" actId="1076"/>
          <ac:spMkLst>
            <pc:docMk/>
            <pc:sldMk cId="1974652849" sldId="379"/>
            <ac:spMk id="8" creationId="{427B2E6F-C9A6-9C1E-5052-501E42C5345C}"/>
          </ac:spMkLst>
        </pc:spChg>
        <pc:spChg chg="mod">
          <ac:chgData name="Changho Han" userId="6fb60621bad00da2" providerId="LiveId" clId="{BD819D3B-D4D0-4B55-896A-BD72B014D7A5}" dt="2024-01-15T06:26:33.268" v="8439" actId="404"/>
          <ac:spMkLst>
            <pc:docMk/>
            <pc:sldMk cId="1974652849" sldId="379"/>
            <ac:spMk id="12" creationId="{993D475F-2028-46B5-B2FF-FF77D0F10570}"/>
          </ac:spMkLst>
        </pc:spChg>
        <pc:picChg chg="add del mod">
          <ac:chgData name="Changho Han" userId="6fb60621bad00da2" providerId="LiveId" clId="{BD819D3B-D4D0-4B55-896A-BD72B014D7A5}" dt="2024-01-15T03:29:43.305" v="3891" actId="478"/>
          <ac:picMkLst>
            <pc:docMk/>
            <pc:sldMk cId="1974652849" sldId="379"/>
            <ac:picMk id="3" creationId="{4E22A2E0-50C7-1F33-A661-DC767FFE581B}"/>
          </ac:picMkLst>
        </pc:picChg>
        <pc:picChg chg="add mod">
          <ac:chgData name="Changho Han" userId="6fb60621bad00da2" providerId="LiveId" clId="{BD819D3B-D4D0-4B55-896A-BD72B014D7A5}" dt="2024-01-15T06:16:04.323" v="8004" actId="1035"/>
          <ac:picMkLst>
            <pc:docMk/>
            <pc:sldMk cId="1974652849" sldId="379"/>
            <ac:picMk id="7" creationId="{936704F1-8E80-CAA8-320E-C32DECF98252}"/>
          </ac:picMkLst>
        </pc:picChg>
      </pc:sldChg>
      <pc:sldChg chg="addSp delSp modSp add mod">
        <pc:chgData name="Changho Han" userId="6fb60621bad00da2" providerId="LiveId" clId="{BD819D3B-D4D0-4B55-896A-BD72B014D7A5}" dt="2024-01-15T06:24:47.072" v="8433" actId="113"/>
        <pc:sldMkLst>
          <pc:docMk/>
          <pc:sldMk cId="4054022143" sldId="380"/>
        </pc:sldMkLst>
        <pc:spChg chg="mod">
          <ac:chgData name="Changho Han" userId="6fb60621bad00da2" providerId="LiveId" clId="{BD819D3B-D4D0-4B55-896A-BD72B014D7A5}" dt="2024-01-15T01:51:11.807" v="675" actId="20577"/>
          <ac:spMkLst>
            <pc:docMk/>
            <pc:sldMk cId="4054022143" sldId="380"/>
            <ac:spMk id="2" creationId="{5E6AC1B8-21B4-4D93-AD2A-3ED70650CE49}"/>
          </ac:spMkLst>
        </pc:spChg>
        <pc:spChg chg="add del mod">
          <ac:chgData name="Changho Han" userId="6fb60621bad00da2" providerId="LiveId" clId="{BD819D3B-D4D0-4B55-896A-BD72B014D7A5}" dt="2024-01-15T06:12:23.402" v="7937" actId="478"/>
          <ac:spMkLst>
            <pc:docMk/>
            <pc:sldMk cId="4054022143" sldId="380"/>
            <ac:spMk id="6" creationId="{6F83F9F8-0914-F565-67E6-E72D4C2D2806}"/>
          </ac:spMkLst>
        </pc:spChg>
        <pc:spChg chg="add del mod">
          <ac:chgData name="Changho Han" userId="6fb60621bad00da2" providerId="LiveId" clId="{BD819D3B-D4D0-4B55-896A-BD72B014D7A5}" dt="2024-01-15T06:12:23.402" v="7937" actId="478"/>
          <ac:spMkLst>
            <pc:docMk/>
            <pc:sldMk cId="4054022143" sldId="380"/>
            <ac:spMk id="8" creationId="{E231516A-F194-F7B2-ECB5-0C44DE64D58A}"/>
          </ac:spMkLst>
        </pc:spChg>
        <pc:spChg chg="mod">
          <ac:chgData name="Changho Han" userId="6fb60621bad00da2" providerId="LiveId" clId="{BD819D3B-D4D0-4B55-896A-BD72B014D7A5}" dt="2024-01-15T06:24:47.072" v="8433" actId="113"/>
          <ac:spMkLst>
            <pc:docMk/>
            <pc:sldMk cId="4054022143" sldId="380"/>
            <ac:spMk id="12" creationId="{993D475F-2028-46B5-B2FF-FF77D0F10570}"/>
          </ac:spMkLst>
        </pc:spChg>
        <pc:picChg chg="add del mod">
          <ac:chgData name="Changho Han" userId="6fb60621bad00da2" providerId="LiveId" clId="{BD819D3B-D4D0-4B55-896A-BD72B014D7A5}" dt="2024-01-15T06:12:23.402" v="7937" actId="478"/>
          <ac:picMkLst>
            <pc:docMk/>
            <pc:sldMk cId="4054022143" sldId="380"/>
            <ac:picMk id="3" creationId="{9080CB1B-2DAB-9D9E-32FB-FFAF38184638}"/>
          </ac:picMkLst>
        </pc:picChg>
        <pc:picChg chg="add del mod">
          <ac:chgData name="Changho Han" userId="6fb60621bad00da2" providerId="LiveId" clId="{BD819D3B-D4D0-4B55-896A-BD72B014D7A5}" dt="2024-01-15T06:12:23.402" v="7937" actId="478"/>
          <ac:picMkLst>
            <pc:docMk/>
            <pc:sldMk cId="4054022143" sldId="380"/>
            <ac:picMk id="7" creationId="{B160FC43-36F1-9C32-10CE-E6C2759C800D}"/>
          </ac:picMkLst>
        </pc:picChg>
      </pc:sldChg>
      <pc:sldChg chg="addSp modSp add mod">
        <pc:chgData name="Changho Han" userId="6fb60621bad00da2" providerId="LiveId" clId="{BD819D3B-D4D0-4B55-896A-BD72B014D7A5}" dt="2024-01-15T06:13:32.732" v="7981" actId="404"/>
        <pc:sldMkLst>
          <pc:docMk/>
          <pc:sldMk cId="2761218085" sldId="381"/>
        </pc:sldMkLst>
        <pc:spChg chg="mod">
          <ac:chgData name="Changho Han" userId="6fb60621bad00da2" providerId="LiveId" clId="{BD819D3B-D4D0-4B55-896A-BD72B014D7A5}" dt="2024-01-15T01:51:21.805" v="682" actId="20577"/>
          <ac:spMkLst>
            <pc:docMk/>
            <pc:sldMk cId="2761218085" sldId="381"/>
            <ac:spMk id="2" creationId="{5E6AC1B8-21B4-4D93-AD2A-3ED70650CE49}"/>
          </ac:spMkLst>
        </pc:spChg>
        <pc:spChg chg="add mod">
          <ac:chgData name="Changho Han" userId="6fb60621bad00da2" providerId="LiveId" clId="{BD819D3B-D4D0-4B55-896A-BD72B014D7A5}" dt="2024-01-15T06:12:19.654" v="7936"/>
          <ac:spMkLst>
            <pc:docMk/>
            <pc:sldMk cId="2761218085" sldId="381"/>
            <ac:spMk id="6" creationId="{6BF67D79-2C32-5125-0A5D-E92579221C6E}"/>
          </ac:spMkLst>
        </pc:spChg>
        <pc:spChg chg="add mod">
          <ac:chgData name="Changho Han" userId="6fb60621bad00da2" providerId="LiveId" clId="{BD819D3B-D4D0-4B55-896A-BD72B014D7A5}" dt="2024-01-15T06:12:19.654" v="7936"/>
          <ac:spMkLst>
            <pc:docMk/>
            <pc:sldMk cId="2761218085" sldId="381"/>
            <ac:spMk id="8" creationId="{2113CEEE-0737-7E7B-3750-FA91C4265740}"/>
          </ac:spMkLst>
        </pc:spChg>
        <pc:spChg chg="mod">
          <ac:chgData name="Changho Han" userId="6fb60621bad00da2" providerId="LiveId" clId="{BD819D3B-D4D0-4B55-896A-BD72B014D7A5}" dt="2024-01-15T06:13:32.732" v="7981" actId="404"/>
          <ac:spMkLst>
            <pc:docMk/>
            <pc:sldMk cId="2761218085" sldId="381"/>
            <ac:spMk id="12" creationId="{993D475F-2028-46B5-B2FF-FF77D0F10570}"/>
          </ac:spMkLst>
        </pc:spChg>
        <pc:picChg chg="add mod">
          <ac:chgData name="Changho Han" userId="6fb60621bad00da2" providerId="LiveId" clId="{BD819D3B-D4D0-4B55-896A-BD72B014D7A5}" dt="2024-01-15T06:12:19.654" v="7936"/>
          <ac:picMkLst>
            <pc:docMk/>
            <pc:sldMk cId="2761218085" sldId="381"/>
            <ac:picMk id="3" creationId="{33DF6F94-A225-2009-D93A-043CAE67CF02}"/>
          </ac:picMkLst>
        </pc:picChg>
        <pc:picChg chg="add mod">
          <ac:chgData name="Changho Han" userId="6fb60621bad00da2" providerId="LiveId" clId="{BD819D3B-D4D0-4B55-896A-BD72B014D7A5}" dt="2024-01-15T06:12:19.654" v="7936"/>
          <ac:picMkLst>
            <pc:docMk/>
            <pc:sldMk cId="2761218085" sldId="381"/>
            <ac:picMk id="7" creationId="{6E4F7789-DA96-28C0-6CA5-8B14AF13E60F}"/>
          </ac:picMkLst>
        </pc:picChg>
      </pc:sldChg>
      <pc:sldChg chg="modSp add mod ord">
        <pc:chgData name="Changho Han" userId="6fb60621bad00da2" providerId="LiveId" clId="{BD819D3B-D4D0-4B55-896A-BD72B014D7A5}" dt="2024-01-15T02:28:35.841" v="2558" actId="20577"/>
        <pc:sldMkLst>
          <pc:docMk/>
          <pc:sldMk cId="991484855" sldId="382"/>
        </pc:sldMkLst>
        <pc:spChg chg="mod">
          <ac:chgData name="Changho Han" userId="6fb60621bad00da2" providerId="LiveId" clId="{BD819D3B-D4D0-4B55-896A-BD72B014D7A5}" dt="2024-01-15T02:15:47.731" v="1769"/>
          <ac:spMkLst>
            <pc:docMk/>
            <pc:sldMk cId="991484855" sldId="382"/>
            <ac:spMk id="2" creationId="{5E6AC1B8-21B4-4D93-AD2A-3ED70650CE49}"/>
          </ac:spMkLst>
        </pc:spChg>
        <pc:spChg chg="mod">
          <ac:chgData name="Changho Han" userId="6fb60621bad00da2" providerId="LiveId" clId="{BD819D3B-D4D0-4B55-896A-BD72B014D7A5}" dt="2024-01-15T02:28:35.841" v="2558" actId="20577"/>
          <ac:spMkLst>
            <pc:docMk/>
            <pc:sldMk cId="991484855" sldId="382"/>
            <ac:spMk id="10" creationId="{4D4DBC51-23AB-E9CD-C53B-D190D70C0B2A}"/>
          </ac:spMkLst>
        </pc:spChg>
      </pc:sldChg>
      <pc:sldChg chg="addSp modSp add mod ord">
        <pc:chgData name="Changho Han" userId="6fb60621bad00da2" providerId="LiveId" clId="{BD819D3B-D4D0-4B55-896A-BD72B014D7A5}" dt="2024-01-15T06:26:12.225" v="8435" actId="404"/>
        <pc:sldMkLst>
          <pc:docMk/>
          <pc:sldMk cId="1487260582" sldId="383"/>
        </pc:sldMkLst>
        <pc:spChg chg="add mod">
          <ac:chgData name="Changho Han" userId="6fb60621bad00da2" providerId="LiveId" clId="{BD819D3B-D4D0-4B55-896A-BD72B014D7A5}" dt="2024-01-15T06:15:23.464" v="7987" actId="948"/>
          <ac:spMkLst>
            <pc:docMk/>
            <pc:sldMk cId="1487260582" sldId="383"/>
            <ac:spMk id="6" creationId="{E10F4D8C-4653-9233-6C20-F738CECD5D71}"/>
          </ac:spMkLst>
        </pc:spChg>
        <pc:spChg chg="add mod">
          <ac:chgData name="Changho Han" userId="6fb60621bad00da2" providerId="LiveId" clId="{BD819D3B-D4D0-4B55-896A-BD72B014D7A5}" dt="2024-01-15T05:56:34.750" v="7001" actId="404"/>
          <ac:spMkLst>
            <pc:docMk/>
            <pc:sldMk cId="1487260582" sldId="383"/>
            <ac:spMk id="7" creationId="{AC4DE903-EC9F-E30A-5ACA-5F09F972929A}"/>
          </ac:spMkLst>
        </pc:spChg>
        <pc:spChg chg="mod">
          <ac:chgData name="Changho Han" userId="6fb60621bad00da2" providerId="LiveId" clId="{BD819D3B-D4D0-4B55-896A-BD72B014D7A5}" dt="2024-01-15T06:26:12.225" v="8435" actId="404"/>
          <ac:spMkLst>
            <pc:docMk/>
            <pc:sldMk cId="1487260582" sldId="383"/>
            <ac:spMk id="12" creationId="{993D475F-2028-46B5-B2FF-FF77D0F10570}"/>
          </ac:spMkLst>
        </pc:spChg>
        <pc:picChg chg="mod">
          <ac:chgData name="Changho Han" userId="6fb60621bad00da2" providerId="LiveId" clId="{BD819D3B-D4D0-4B55-896A-BD72B014D7A5}" dt="2024-01-15T05:56:37.734" v="7002" actId="14100"/>
          <ac:picMkLst>
            <pc:docMk/>
            <pc:sldMk cId="1487260582" sldId="383"/>
            <ac:picMk id="3" creationId="{C7DFA3CA-37C8-6492-9DCD-5120723261E8}"/>
          </ac:picMkLst>
        </pc:picChg>
      </pc:sldChg>
      <pc:sldChg chg="addSp delSp modSp add mod">
        <pc:chgData name="Changho Han" userId="6fb60621bad00da2" providerId="LiveId" clId="{BD819D3B-D4D0-4B55-896A-BD72B014D7A5}" dt="2024-01-15T06:26:26.576" v="8438" actId="404"/>
        <pc:sldMkLst>
          <pc:docMk/>
          <pc:sldMk cId="3702538504" sldId="384"/>
        </pc:sldMkLst>
        <pc:spChg chg="del mod">
          <ac:chgData name="Changho Han" userId="6fb60621bad00da2" providerId="LiveId" clId="{BD819D3B-D4D0-4B55-896A-BD72B014D7A5}" dt="2024-01-15T03:23:46.841" v="3336" actId="478"/>
          <ac:spMkLst>
            <pc:docMk/>
            <pc:sldMk cId="3702538504" sldId="384"/>
            <ac:spMk id="8" creationId="{C917F3B0-8795-573D-F210-B04A6D80F843}"/>
          </ac:spMkLst>
        </pc:spChg>
        <pc:spChg chg="mod">
          <ac:chgData name="Changho Han" userId="6fb60621bad00da2" providerId="LiveId" clId="{BD819D3B-D4D0-4B55-896A-BD72B014D7A5}" dt="2024-01-15T06:26:26.576" v="8438" actId="404"/>
          <ac:spMkLst>
            <pc:docMk/>
            <pc:sldMk cId="3702538504" sldId="384"/>
            <ac:spMk id="12" creationId="{993D475F-2028-46B5-B2FF-FF77D0F10570}"/>
          </ac:spMkLst>
        </pc:spChg>
        <pc:picChg chg="add del mod">
          <ac:chgData name="Changho Han" userId="6fb60621bad00da2" providerId="LiveId" clId="{BD819D3B-D4D0-4B55-896A-BD72B014D7A5}" dt="2024-01-15T03:23:41.372" v="3334" actId="478"/>
          <ac:picMkLst>
            <pc:docMk/>
            <pc:sldMk cId="3702538504" sldId="384"/>
            <ac:picMk id="3" creationId="{380D909C-966E-7F9F-1B54-59A00353672D}"/>
          </ac:picMkLst>
        </pc:picChg>
        <pc:picChg chg="del">
          <ac:chgData name="Changho Han" userId="6fb60621bad00da2" providerId="LiveId" clId="{BD819D3B-D4D0-4B55-896A-BD72B014D7A5}" dt="2024-01-15T03:21:33.351" v="3291" actId="478"/>
          <ac:picMkLst>
            <pc:docMk/>
            <pc:sldMk cId="3702538504" sldId="384"/>
            <ac:picMk id="6" creationId="{C7BB3284-2282-DC5F-4B6D-7B61ED797D03}"/>
          </ac:picMkLst>
        </pc:picChg>
        <pc:picChg chg="add del mod">
          <ac:chgData name="Changho Han" userId="6fb60621bad00da2" providerId="LiveId" clId="{BD819D3B-D4D0-4B55-896A-BD72B014D7A5}" dt="2024-01-15T03:23:41.578" v="3335" actId="478"/>
          <ac:picMkLst>
            <pc:docMk/>
            <pc:sldMk cId="3702538504" sldId="384"/>
            <ac:picMk id="7" creationId="{727479EB-1B22-6AC4-F7A0-2BDE800BBEA7}"/>
          </ac:picMkLst>
        </pc:picChg>
        <pc:picChg chg="del">
          <ac:chgData name="Changho Han" userId="6fb60621bad00da2" providerId="LiveId" clId="{BD819D3B-D4D0-4B55-896A-BD72B014D7A5}" dt="2024-01-15T03:21:33.558" v="3292" actId="478"/>
          <ac:picMkLst>
            <pc:docMk/>
            <pc:sldMk cId="3702538504" sldId="384"/>
            <ac:picMk id="9" creationId="{35821248-A9F2-4C06-5F5C-2AE82102E3FE}"/>
          </ac:picMkLst>
        </pc:picChg>
      </pc:sldChg>
      <pc:sldChg chg="modSp add mod ord">
        <pc:chgData name="Changho Han" userId="6fb60621bad00da2" providerId="LiveId" clId="{BD819D3B-D4D0-4B55-896A-BD72B014D7A5}" dt="2024-01-15T06:26:22.071" v="8437" actId="404"/>
        <pc:sldMkLst>
          <pc:docMk/>
          <pc:sldMk cId="1183747098" sldId="385"/>
        </pc:sldMkLst>
        <pc:spChg chg="mod ord">
          <ac:chgData name="Changho Han" userId="6fb60621bad00da2" providerId="LiveId" clId="{BD819D3B-D4D0-4B55-896A-BD72B014D7A5}" dt="2024-01-15T03:27:22.606" v="3862" actId="166"/>
          <ac:spMkLst>
            <pc:docMk/>
            <pc:sldMk cId="1183747098" sldId="385"/>
            <ac:spMk id="8" creationId="{C917F3B0-8795-573D-F210-B04A6D80F843}"/>
          </ac:spMkLst>
        </pc:spChg>
        <pc:spChg chg="mod">
          <ac:chgData name="Changho Han" userId="6fb60621bad00da2" providerId="LiveId" clId="{BD819D3B-D4D0-4B55-896A-BD72B014D7A5}" dt="2024-01-15T06:26:22.071" v="8437" actId="404"/>
          <ac:spMkLst>
            <pc:docMk/>
            <pc:sldMk cId="1183747098" sldId="385"/>
            <ac:spMk id="12" creationId="{993D475F-2028-46B5-B2FF-FF77D0F10570}"/>
          </ac:spMkLst>
        </pc:spChg>
        <pc:picChg chg="mod">
          <ac:chgData name="Changho Han" userId="6fb60621bad00da2" providerId="LiveId" clId="{BD819D3B-D4D0-4B55-896A-BD72B014D7A5}" dt="2024-01-15T03:27:09.892" v="3860" actId="1036"/>
          <ac:picMkLst>
            <pc:docMk/>
            <pc:sldMk cId="1183747098" sldId="385"/>
            <ac:picMk id="3" creationId="{380D909C-966E-7F9F-1B54-59A00353672D}"/>
          </ac:picMkLst>
        </pc:picChg>
        <pc:picChg chg="mod">
          <ac:chgData name="Changho Han" userId="6fb60621bad00da2" providerId="LiveId" clId="{BD819D3B-D4D0-4B55-896A-BD72B014D7A5}" dt="2024-01-15T03:27:09.892" v="3860" actId="1036"/>
          <ac:picMkLst>
            <pc:docMk/>
            <pc:sldMk cId="1183747098" sldId="385"/>
            <ac:picMk id="7" creationId="{727479EB-1B22-6AC4-F7A0-2BDE800BBEA7}"/>
          </ac:picMkLst>
        </pc:picChg>
      </pc:sldChg>
      <pc:sldChg chg="addSp delSp modSp add mod ord">
        <pc:chgData name="Changho Han" userId="6fb60621bad00da2" providerId="LiveId" clId="{BD819D3B-D4D0-4B55-896A-BD72B014D7A5}" dt="2024-01-15T06:27:16.110" v="8462" actId="1036"/>
        <pc:sldMkLst>
          <pc:docMk/>
          <pc:sldMk cId="632486414" sldId="386"/>
        </pc:sldMkLst>
        <pc:spChg chg="add del mod">
          <ac:chgData name="Changho Han" userId="6fb60621bad00da2" providerId="LiveId" clId="{BD819D3B-D4D0-4B55-896A-BD72B014D7A5}" dt="2024-01-15T05:54:01.347" v="6868" actId="478"/>
          <ac:spMkLst>
            <pc:docMk/>
            <pc:sldMk cId="632486414" sldId="386"/>
            <ac:spMk id="3" creationId="{3BCC76C2-6AC2-0C94-3BD7-5DE9024D59B1}"/>
          </ac:spMkLst>
        </pc:spChg>
        <pc:spChg chg="add mod">
          <ac:chgData name="Changho Han" userId="6fb60621bad00da2" providerId="LiveId" clId="{BD819D3B-D4D0-4B55-896A-BD72B014D7A5}" dt="2024-01-15T06:27:16.110" v="8462" actId="1036"/>
          <ac:spMkLst>
            <pc:docMk/>
            <pc:sldMk cId="632486414" sldId="386"/>
            <ac:spMk id="6" creationId="{96A356BB-5EE1-D5D1-767D-CFEF716AC5EA}"/>
          </ac:spMkLst>
        </pc:spChg>
        <pc:spChg chg="mod">
          <ac:chgData name="Changho Han" userId="6fb60621bad00da2" providerId="LiveId" clId="{BD819D3B-D4D0-4B55-896A-BD72B014D7A5}" dt="2024-01-15T06:26:58.087" v="8445" actId="404"/>
          <ac:spMkLst>
            <pc:docMk/>
            <pc:sldMk cId="632486414" sldId="386"/>
            <ac:spMk id="12" creationId="{993D475F-2028-46B5-B2FF-FF77D0F10570}"/>
          </ac:spMkLst>
        </pc:spChg>
      </pc:sldChg>
      <pc:sldChg chg="modSp add del mod">
        <pc:chgData name="Changho Han" userId="6fb60621bad00da2" providerId="LiveId" clId="{BD819D3B-D4D0-4B55-896A-BD72B014D7A5}" dt="2024-01-15T06:10:27.617" v="7884" actId="47"/>
        <pc:sldMkLst>
          <pc:docMk/>
          <pc:sldMk cId="627019878" sldId="387"/>
        </pc:sldMkLst>
        <pc:spChg chg="mod">
          <ac:chgData name="Changho Han" userId="6fb60621bad00da2" providerId="LiveId" clId="{BD819D3B-D4D0-4B55-896A-BD72B014D7A5}" dt="2024-01-15T03:29:06.941" v="3886" actId="6549"/>
          <ac:spMkLst>
            <pc:docMk/>
            <pc:sldMk cId="627019878" sldId="387"/>
            <ac:spMk id="12" creationId="{993D475F-2028-46B5-B2FF-FF77D0F10570}"/>
          </ac:spMkLst>
        </pc:spChg>
      </pc:sldChg>
      <pc:sldChg chg="addSp modSp add mod ord">
        <pc:chgData name="Changho Han" userId="6fb60621bad00da2" providerId="LiveId" clId="{BD819D3B-D4D0-4B55-896A-BD72B014D7A5}" dt="2024-01-15T06:48:27.766" v="8647" actId="14100"/>
        <pc:sldMkLst>
          <pc:docMk/>
          <pc:sldMk cId="2339506084" sldId="388"/>
        </pc:sldMkLst>
        <pc:spChg chg="add mod">
          <ac:chgData name="Changho Han" userId="6fb60621bad00da2" providerId="LiveId" clId="{BD819D3B-D4D0-4B55-896A-BD72B014D7A5}" dt="2024-01-15T06:18:29.180" v="8013" actId="948"/>
          <ac:spMkLst>
            <pc:docMk/>
            <pc:sldMk cId="2339506084" sldId="388"/>
            <ac:spMk id="3" creationId="{26B34511-CC6D-E327-D6B1-AE7F8A958DF5}"/>
          </ac:spMkLst>
        </pc:spChg>
        <pc:spChg chg="add mod">
          <ac:chgData name="Changho Han" userId="6fb60621bad00da2" providerId="LiveId" clId="{BD819D3B-D4D0-4B55-896A-BD72B014D7A5}" dt="2024-01-15T06:48:27.766" v="8647" actId="14100"/>
          <ac:spMkLst>
            <pc:docMk/>
            <pc:sldMk cId="2339506084" sldId="388"/>
            <ac:spMk id="7" creationId="{E7685E77-A1CE-3F23-2049-1C2F84A3CC24}"/>
          </ac:spMkLst>
        </pc:spChg>
        <pc:spChg chg="add mod">
          <ac:chgData name="Changho Han" userId="6fb60621bad00da2" providerId="LiveId" clId="{BD819D3B-D4D0-4B55-896A-BD72B014D7A5}" dt="2024-01-15T06:28:06.210" v="8485" actId="1036"/>
          <ac:spMkLst>
            <pc:docMk/>
            <pc:sldMk cId="2339506084" sldId="388"/>
            <ac:spMk id="8" creationId="{6CC12277-14D6-13D7-534E-E50FD95AAB9B}"/>
          </ac:spMkLst>
        </pc:spChg>
        <pc:spChg chg="add mod">
          <ac:chgData name="Changho Han" userId="6fb60621bad00da2" providerId="LiveId" clId="{BD819D3B-D4D0-4B55-896A-BD72B014D7A5}" dt="2024-01-15T06:10:02.591" v="7883" actId="1035"/>
          <ac:spMkLst>
            <pc:docMk/>
            <pc:sldMk cId="2339506084" sldId="388"/>
            <ac:spMk id="10" creationId="{ADC08A4B-688E-DA33-02A5-E659024C7079}"/>
          </ac:spMkLst>
        </pc:spChg>
        <pc:spChg chg="add mod">
          <ac:chgData name="Changho Han" userId="6fb60621bad00da2" providerId="LiveId" clId="{BD819D3B-D4D0-4B55-896A-BD72B014D7A5}" dt="2024-01-15T06:09:54.776" v="7877" actId="14100"/>
          <ac:spMkLst>
            <pc:docMk/>
            <pc:sldMk cId="2339506084" sldId="388"/>
            <ac:spMk id="11" creationId="{6DF82835-6053-2433-07DD-DFA7AE2F0091}"/>
          </ac:spMkLst>
        </pc:spChg>
        <pc:spChg chg="mod">
          <ac:chgData name="Changho Han" userId="6fb60621bad00da2" providerId="LiveId" clId="{BD819D3B-D4D0-4B55-896A-BD72B014D7A5}" dt="2024-01-15T06:27:59.949" v="8481" actId="404"/>
          <ac:spMkLst>
            <pc:docMk/>
            <pc:sldMk cId="2339506084" sldId="388"/>
            <ac:spMk id="12" creationId="{993D475F-2028-46B5-B2FF-FF77D0F10570}"/>
          </ac:spMkLst>
        </pc:spChg>
        <pc:picChg chg="add mod ord">
          <ac:chgData name="Changho Han" userId="6fb60621bad00da2" providerId="LiveId" clId="{BD819D3B-D4D0-4B55-896A-BD72B014D7A5}" dt="2024-01-15T06:09:57.459" v="7878" actId="1076"/>
          <ac:picMkLst>
            <pc:docMk/>
            <pc:sldMk cId="2339506084" sldId="388"/>
            <ac:picMk id="6" creationId="{C2A4CD40-A57C-861A-EB05-38D71A5604F1}"/>
          </ac:picMkLst>
        </pc:picChg>
        <pc:picChg chg="add mod">
          <ac:chgData name="Changho Han" userId="6fb60621bad00da2" providerId="LiveId" clId="{BD819D3B-D4D0-4B55-896A-BD72B014D7A5}" dt="2024-01-15T06:09:11.802" v="7862" actId="14100"/>
          <ac:picMkLst>
            <pc:docMk/>
            <pc:sldMk cId="2339506084" sldId="388"/>
            <ac:picMk id="9" creationId="{9BCE690F-713A-EE7A-CAB2-7955F43CC030}"/>
          </ac:picMkLst>
        </pc:picChg>
      </pc:sldChg>
      <pc:sldChg chg="addSp delSp modSp add del mod">
        <pc:chgData name="Changho Han" userId="6fb60621bad00da2" providerId="LiveId" clId="{BD819D3B-D4D0-4B55-896A-BD72B014D7A5}" dt="2024-01-15T03:37:10.328" v="4614" actId="47"/>
        <pc:sldMkLst>
          <pc:docMk/>
          <pc:sldMk cId="4167738260" sldId="389"/>
        </pc:sldMkLst>
        <pc:spChg chg="mod">
          <ac:chgData name="Changho Han" userId="6fb60621bad00da2" providerId="LiveId" clId="{BD819D3B-D4D0-4B55-896A-BD72B014D7A5}" dt="2024-01-15T03:36:08.629" v="4604" actId="1076"/>
          <ac:spMkLst>
            <pc:docMk/>
            <pc:sldMk cId="4167738260" sldId="389"/>
            <ac:spMk id="8" creationId="{427B2E6F-C9A6-9C1E-5052-501E42C5345C}"/>
          </ac:spMkLst>
        </pc:spChg>
        <pc:picChg chg="add del mod">
          <ac:chgData name="Changho Han" userId="6fb60621bad00da2" providerId="LiveId" clId="{BD819D3B-D4D0-4B55-896A-BD72B014D7A5}" dt="2024-01-15T03:37:09.476" v="4613" actId="478"/>
          <ac:picMkLst>
            <pc:docMk/>
            <pc:sldMk cId="4167738260" sldId="389"/>
            <ac:picMk id="6" creationId="{8DA523C2-880A-BEC9-7072-5B2623DB2AB2}"/>
          </ac:picMkLst>
        </pc:picChg>
        <pc:picChg chg="del">
          <ac:chgData name="Changho Han" userId="6fb60621bad00da2" providerId="LiveId" clId="{BD819D3B-D4D0-4B55-896A-BD72B014D7A5}" dt="2024-01-15T03:35:02.732" v="4499" actId="478"/>
          <ac:picMkLst>
            <pc:docMk/>
            <pc:sldMk cId="4167738260" sldId="389"/>
            <ac:picMk id="7" creationId="{936704F1-8E80-CAA8-320E-C32DECF98252}"/>
          </ac:picMkLst>
        </pc:picChg>
      </pc:sldChg>
      <pc:sldChg chg="addSp delSp modSp add mod">
        <pc:chgData name="Changho Han" userId="6fb60621bad00da2" providerId="LiveId" clId="{BD819D3B-D4D0-4B55-896A-BD72B014D7A5}" dt="2024-01-15T07:09:40.909" v="9323" actId="1076"/>
        <pc:sldMkLst>
          <pc:docMk/>
          <pc:sldMk cId="1355070135" sldId="390"/>
        </pc:sldMkLst>
        <pc:spChg chg="mod">
          <ac:chgData name="Changho Han" userId="6fb60621bad00da2" providerId="LiveId" clId="{BD819D3B-D4D0-4B55-896A-BD72B014D7A5}" dt="2024-01-15T05:57:06.938" v="7036" actId="403"/>
          <ac:spMkLst>
            <pc:docMk/>
            <pc:sldMk cId="1355070135" sldId="390"/>
            <ac:spMk id="8" creationId="{427B2E6F-C9A6-9C1E-5052-501E42C5345C}"/>
          </ac:spMkLst>
        </pc:spChg>
        <pc:spChg chg="add mod">
          <ac:chgData name="Changho Han" userId="6fb60621bad00da2" providerId="LiveId" clId="{BD819D3B-D4D0-4B55-896A-BD72B014D7A5}" dt="2024-01-15T07:09:40.909" v="9323" actId="1076"/>
          <ac:spMkLst>
            <pc:docMk/>
            <pc:sldMk cId="1355070135" sldId="390"/>
            <ac:spMk id="10" creationId="{10CA3F50-D798-C934-FE32-A5D611C0DD16}"/>
          </ac:spMkLst>
        </pc:spChg>
        <pc:spChg chg="mod">
          <ac:chgData name="Changho Han" userId="6fb60621bad00da2" providerId="LiveId" clId="{BD819D3B-D4D0-4B55-896A-BD72B014D7A5}" dt="2024-01-15T06:26:37.809" v="8440" actId="404"/>
          <ac:spMkLst>
            <pc:docMk/>
            <pc:sldMk cId="1355070135" sldId="390"/>
            <ac:spMk id="12" creationId="{993D475F-2028-46B5-B2FF-FF77D0F10570}"/>
          </ac:spMkLst>
        </pc:spChg>
        <pc:picChg chg="add mod">
          <ac:chgData name="Changho Han" userId="6fb60621bad00da2" providerId="LiveId" clId="{BD819D3B-D4D0-4B55-896A-BD72B014D7A5}" dt="2024-01-15T05:27:53.042" v="4717" actId="1076"/>
          <ac:picMkLst>
            <pc:docMk/>
            <pc:sldMk cId="1355070135" sldId="390"/>
            <ac:picMk id="3" creationId="{E80C2CE3-00C6-AC5E-ECB6-78CE194E218C}"/>
          </ac:picMkLst>
        </pc:picChg>
        <pc:picChg chg="del">
          <ac:chgData name="Changho Han" userId="6fb60621bad00da2" providerId="LiveId" clId="{BD819D3B-D4D0-4B55-896A-BD72B014D7A5}" dt="2024-01-15T03:36:57.041" v="4606" actId="478"/>
          <ac:picMkLst>
            <pc:docMk/>
            <pc:sldMk cId="1355070135" sldId="390"/>
            <ac:picMk id="6" creationId="{8DA523C2-880A-BEC9-7072-5B2623DB2AB2}"/>
          </ac:picMkLst>
        </pc:picChg>
        <pc:picChg chg="add mod">
          <ac:chgData name="Changho Han" userId="6fb60621bad00da2" providerId="LiveId" clId="{BD819D3B-D4D0-4B55-896A-BD72B014D7A5}" dt="2024-01-15T05:44:57.014" v="5700" actId="1036"/>
          <ac:picMkLst>
            <pc:docMk/>
            <pc:sldMk cId="1355070135" sldId="390"/>
            <ac:picMk id="9" creationId="{7E1BC92D-D2A0-471C-A7B2-C2FF270A15E6}"/>
          </ac:picMkLst>
        </pc:picChg>
      </pc:sldChg>
      <pc:sldChg chg="addSp delSp modSp add del mod">
        <pc:chgData name="Changho Han" userId="6fb60621bad00da2" providerId="LiveId" clId="{BD819D3B-D4D0-4B55-896A-BD72B014D7A5}" dt="2024-01-15T05:28:57.187" v="4845" actId="47"/>
        <pc:sldMkLst>
          <pc:docMk/>
          <pc:sldMk cId="2689611760" sldId="391"/>
        </pc:sldMkLst>
        <pc:spChg chg="mod">
          <ac:chgData name="Changho Han" userId="6fb60621bad00da2" providerId="LiveId" clId="{BD819D3B-D4D0-4B55-896A-BD72B014D7A5}" dt="2024-01-15T05:28:53.090" v="4844" actId="1076"/>
          <ac:spMkLst>
            <pc:docMk/>
            <pc:sldMk cId="2689611760" sldId="391"/>
            <ac:spMk id="8" creationId="{427B2E6F-C9A6-9C1E-5052-501E42C5345C}"/>
          </ac:spMkLst>
        </pc:spChg>
        <pc:picChg chg="del">
          <ac:chgData name="Changho Han" userId="6fb60621bad00da2" providerId="LiveId" clId="{BD819D3B-D4D0-4B55-896A-BD72B014D7A5}" dt="2024-01-15T03:47:36.248" v="4669" actId="478"/>
          <ac:picMkLst>
            <pc:docMk/>
            <pc:sldMk cId="2689611760" sldId="391"/>
            <ac:picMk id="3" creationId="{E80C2CE3-00C6-AC5E-ECB6-78CE194E218C}"/>
          </ac:picMkLst>
        </pc:picChg>
        <pc:picChg chg="add del mod">
          <ac:chgData name="Changho Han" userId="6fb60621bad00da2" providerId="LiveId" clId="{BD819D3B-D4D0-4B55-896A-BD72B014D7A5}" dt="2024-01-15T05:28:51.767" v="4843" actId="478"/>
          <ac:picMkLst>
            <pc:docMk/>
            <pc:sldMk cId="2689611760" sldId="391"/>
            <ac:picMk id="6" creationId="{DFC31719-132E-1B76-636D-9B44C4A21BC0}"/>
          </ac:picMkLst>
        </pc:picChg>
      </pc:sldChg>
      <pc:sldChg chg="addSp delSp modSp add mod">
        <pc:chgData name="Changho Han" userId="6fb60621bad00da2" providerId="LiveId" clId="{BD819D3B-D4D0-4B55-896A-BD72B014D7A5}" dt="2024-01-15T06:26:41.146" v="8441" actId="404"/>
        <pc:sldMkLst>
          <pc:docMk/>
          <pc:sldMk cId="177283010" sldId="392"/>
        </pc:sldMkLst>
        <pc:spChg chg="ord">
          <ac:chgData name="Changho Han" userId="6fb60621bad00da2" providerId="LiveId" clId="{BD819D3B-D4D0-4B55-896A-BD72B014D7A5}" dt="2024-01-15T05:34:31.684" v="4900" actId="166"/>
          <ac:spMkLst>
            <pc:docMk/>
            <pc:sldMk cId="177283010" sldId="392"/>
            <ac:spMk id="4" creationId="{00000000-0000-0000-0000-000000000000}"/>
          </ac:spMkLst>
        </pc:spChg>
        <pc:spChg chg="del mod">
          <ac:chgData name="Changho Han" userId="6fb60621bad00da2" providerId="LiveId" clId="{BD819D3B-D4D0-4B55-896A-BD72B014D7A5}" dt="2024-01-15T03:53:44.596" v="4685" actId="478"/>
          <ac:spMkLst>
            <pc:docMk/>
            <pc:sldMk cId="177283010" sldId="392"/>
            <ac:spMk id="8" creationId="{427B2E6F-C9A6-9C1E-5052-501E42C5345C}"/>
          </ac:spMkLst>
        </pc:spChg>
        <pc:spChg chg="mod">
          <ac:chgData name="Changho Han" userId="6fb60621bad00da2" providerId="LiveId" clId="{BD819D3B-D4D0-4B55-896A-BD72B014D7A5}" dt="2024-01-15T06:26:41.146" v="8441" actId="404"/>
          <ac:spMkLst>
            <pc:docMk/>
            <pc:sldMk cId="177283010" sldId="392"/>
            <ac:spMk id="12" creationId="{993D475F-2028-46B5-B2FF-FF77D0F10570}"/>
          </ac:spMkLst>
        </pc:spChg>
        <pc:spChg chg="add mod">
          <ac:chgData name="Changho Han" userId="6fb60621bad00da2" providerId="LiveId" clId="{BD819D3B-D4D0-4B55-896A-BD72B014D7A5}" dt="2024-01-15T05:40:29.065" v="5349" actId="113"/>
          <ac:spMkLst>
            <pc:docMk/>
            <pc:sldMk cId="177283010" sldId="392"/>
            <ac:spMk id="14" creationId="{DB3639E1-9D09-8360-0E99-9ED1ABB66981}"/>
          </ac:spMkLst>
        </pc:spChg>
        <pc:spChg chg="add mod">
          <ac:chgData name="Changho Han" userId="6fb60621bad00da2" providerId="LiveId" clId="{BD819D3B-D4D0-4B55-896A-BD72B014D7A5}" dt="2024-01-15T05:44:32.304" v="5693" actId="20577"/>
          <ac:spMkLst>
            <pc:docMk/>
            <pc:sldMk cId="177283010" sldId="392"/>
            <ac:spMk id="15" creationId="{3DF25D0A-70CC-BB85-0F5E-BEE3C97D6B43}"/>
          </ac:spMkLst>
        </pc:spChg>
        <pc:spChg chg="add mod">
          <ac:chgData name="Changho Han" userId="6fb60621bad00da2" providerId="LiveId" clId="{BD819D3B-D4D0-4B55-896A-BD72B014D7A5}" dt="2024-01-15T05:57:35.270" v="7082" actId="1036"/>
          <ac:spMkLst>
            <pc:docMk/>
            <pc:sldMk cId="177283010" sldId="392"/>
            <ac:spMk id="16" creationId="{12545BC4-CD31-6ED2-6092-6EF945FEFA12}"/>
          </ac:spMkLst>
        </pc:spChg>
        <pc:spChg chg="add mod">
          <ac:chgData name="Changho Han" userId="6fb60621bad00da2" providerId="LiveId" clId="{BD819D3B-D4D0-4B55-896A-BD72B014D7A5}" dt="2024-01-15T05:57:30.143" v="7074" actId="20577"/>
          <ac:spMkLst>
            <pc:docMk/>
            <pc:sldMk cId="177283010" sldId="392"/>
            <ac:spMk id="17" creationId="{411EF2E5-8730-1C14-D61D-26E4EC8A7A87}"/>
          </ac:spMkLst>
        </pc:spChg>
        <pc:picChg chg="del">
          <ac:chgData name="Changho Han" userId="6fb60621bad00da2" providerId="LiveId" clId="{BD819D3B-D4D0-4B55-896A-BD72B014D7A5}" dt="2024-01-15T03:53:20.392" v="4676" actId="478"/>
          <ac:picMkLst>
            <pc:docMk/>
            <pc:sldMk cId="177283010" sldId="392"/>
            <ac:picMk id="6" creationId="{DFC31719-132E-1B76-636D-9B44C4A21BC0}"/>
          </ac:picMkLst>
        </pc:picChg>
        <pc:picChg chg="add del mod">
          <ac:chgData name="Changho Han" userId="6fb60621bad00da2" providerId="LiveId" clId="{BD819D3B-D4D0-4B55-896A-BD72B014D7A5}" dt="2024-01-15T03:53:56.317" v="4686" actId="478"/>
          <ac:picMkLst>
            <pc:docMk/>
            <pc:sldMk cId="177283010" sldId="392"/>
            <ac:picMk id="7" creationId="{B9D36BC2-B8DC-F816-DE59-744C42186C2F}"/>
          </ac:picMkLst>
        </pc:picChg>
        <pc:picChg chg="add mod ord">
          <ac:chgData name="Changho Han" userId="6fb60621bad00da2" providerId="LiveId" clId="{BD819D3B-D4D0-4B55-896A-BD72B014D7A5}" dt="2024-01-15T05:57:38.560" v="7083" actId="14100"/>
          <ac:picMkLst>
            <pc:docMk/>
            <pc:sldMk cId="177283010" sldId="392"/>
            <ac:picMk id="10" creationId="{F87A55E0-3ACA-7B8B-E4FC-044553B76D42}"/>
          </ac:picMkLst>
        </pc:picChg>
        <pc:picChg chg="add mod">
          <ac:chgData name="Changho Han" userId="6fb60621bad00da2" providerId="LiveId" clId="{BD819D3B-D4D0-4B55-896A-BD72B014D7A5}" dt="2024-01-15T05:34:20.051" v="4875" actId="14100"/>
          <ac:picMkLst>
            <pc:docMk/>
            <pc:sldMk cId="177283010" sldId="392"/>
            <ac:picMk id="13" creationId="{1C2EABE6-8024-0528-6ECE-8272FD253752}"/>
          </ac:picMkLst>
        </pc:picChg>
      </pc:sldChg>
      <pc:sldChg chg="addSp delSp modSp add mod">
        <pc:chgData name="Changho Han" userId="6fb60621bad00da2" providerId="LiveId" clId="{BD819D3B-D4D0-4B55-896A-BD72B014D7A5}" dt="2024-01-15T06:26:50.336" v="8443" actId="404"/>
        <pc:sldMkLst>
          <pc:docMk/>
          <pc:sldMk cId="2007874472" sldId="393"/>
        </pc:sldMkLst>
        <pc:spChg chg="add mod">
          <ac:chgData name="Changho Han" userId="6fb60621bad00da2" providerId="LiveId" clId="{BD819D3B-D4D0-4B55-896A-BD72B014D7A5}" dt="2024-01-15T05:57:52.153" v="7122" actId="1037"/>
          <ac:spMkLst>
            <pc:docMk/>
            <pc:sldMk cId="2007874472" sldId="393"/>
            <ac:spMk id="8" creationId="{495B44FF-C2C2-59E5-B8A1-EBEFECAA2919}"/>
          </ac:spMkLst>
        </pc:spChg>
        <pc:spChg chg="add mod">
          <ac:chgData name="Changho Han" userId="6fb60621bad00da2" providerId="LiveId" clId="{BD819D3B-D4D0-4B55-896A-BD72B014D7A5}" dt="2024-01-15T05:58:02.800" v="7134" actId="1076"/>
          <ac:spMkLst>
            <pc:docMk/>
            <pc:sldMk cId="2007874472" sldId="393"/>
            <ac:spMk id="9" creationId="{C251729F-AC54-4B44-0468-4FBD9B1C717C}"/>
          </ac:spMkLst>
        </pc:spChg>
        <pc:spChg chg="mod">
          <ac:chgData name="Changho Han" userId="6fb60621bad00da2" providerId="LiveId" clId="{BD819D3B-D4D0-4B55-896A-BD72B014D7A5}" dt="2024-01-15T06:26:50.336" v="8443" actId="404"/>
          <ac:spMkLst>
            <pc:docMk/>
            <pc:sldMk cId="2007874472" sldId="393"/>
            <ac:spMk id="12" creationId="{993D475F-2028-46B5-B2FF-FF77D0F10570}"/>
          </ac:spMkLst>
        </pc:spChg>
        <pc:spChg chg="mod">
          <ac:chgData name="Changho Han" userId="6fb60621bad00da2" providerId="LiveId" clId="{BD819D3B-D4D0-4B55-896A-BD72B014D7A5}" dt="2024-01-15T06:17:17.087" v="8006" actId="948"/>
          <ac:spMkLst>
            <pc:docMk/>
            <pc:sldMk cId="2007874472" sldId="393"/>
            <ac:spMk id="14" creationId="{DB3639E1-9D09-8360-0E99-9ED1ABB66981}"/>
          </ac:spMkLst>
        </pc:spChg>
        <pc:spChg chg="del">
          <ac:chgData name="Changho Han" userId="6fb60621bad00da2" providerId="LiveId" clId="{BD819D3B-D4D0-4B55-896A-BD72B014D7A5}" dt="2024-01-15T05:45:33.712" v="5816" actId="478"/>
          <ac:spMkLst>
            <pc:docMk/>
            <pc:sldMk cId="2007874472" sldId="393"/>
            <ac:spMk id="15" creationId="{3DF25D0A-70CC-BB85-0F5E-BEE3C97D6B43}"/>
          </ac:spMkLst>
        </pc:spChg>
        <pc:spChg chg="del">
          <ac:chgData name="Changho Han" userId="6fb60621bad00da2" providerId="LiveId" clId="{BD819D3B-D4D0-4B55-896A-BD72B014D7A5}" dt="2024-01-15T05:45:34.663" v="5817" actId="478"/>
          <ac:spMkLst>
            <pc:docMk/>
            <pc:sldMk cId="2007874472" sldId="393"/>
            <ac:spMk id="16" creationId="{12545BC4-CD31-6ED2-6092-6EF945FEFA12}"/>
          </ac:spMkLst>
        </pc:spChg>
        <pc:picChg chg="add mod">
          <ac:chgData name="Changho Han" userId="6fb60621bad00da2" providerId="LiveId" clId="{BD819D3B-D4D0-4B55-896A-BD72B014D7A5}" dt="2024-01-15T06:17:21.942" v="8008" actId="14100"/>
          <ac:picMkLst>
            <pc:docMk/>
            <pc:sldMk cId="2007874472" sldId="393"/>
            <ac:picMk id="3" creationId="{4DFAF1A7-49F3-CE87-F26D-169F29328776}"/>
          </ac:picMkLst>
        </pc:picChg>
        <pc:picChg chg="add mod">
          <ac:chgData name="Changho Han" userId="6fb60621bad00da2" providerId="LiveId" clId="{BD819D3B-D4D0-4B55-896A-BD72B014D7A5}" dt="2024-01-15T06:17:20.024" v="8007" actId="14100"/>
          <ac:picMkLst>
            <pc:docMk/>
            <pc:sldMk cId="2007874472" sldId="393"/>
            <ac:picMk id="7" creationId="{8E645BAA-F9B7-B45E-49CA-8961CA8F88A4}"/>
          </ac:picMkLst>
        </pc:picChg>
        <pc:picChg chg="del">
          <ac:chgData name="Changho Han" userId="6fb60621bad00da2" providerId="LiveId" clId="{BD819D3B-D4D0-4B55-896A-BD72B014D7A5}" dt="2024-01-15T05:45:14.622" v="5702" actId="478"/>
          <ac:picMkLst>
            <pc:docMk/>
            <pc:sldMk cId="2007874472" sldId="393"/>
            <ac:picMk id="10" creationId="{F87A55E0-3ACA-7B8B-E4FC-044553B76D42}"/>
          </ac:picMkLst>
        </pc:picChg>
        <pc:picChg chg="del">
          <ac:chgData name="Changho Han" userId="6fb60621bad00da2" providerId="LiveId" clId="{BD819D3B-D4D0-4B55-896A-BD72B014D7A5}" dt="2024-01-15T05:45:14.974" v="5703" actId="478"/>
          <ac:picMkLst>
            <pc:docMk/>
            <pc:sldMk cId="2007874472" sldId="393"/>
            <ac:picMk id="13" creationId="{1C2EABE6-8024-0528-6ECE-8272FD253752}"/>
          </ac:picMkLst>
        </pc:picChg>
      </pc:sldChg>
      <pc:sldChg chg="addSp delSp modSp add mod">
        <pc:chgData name="Changho Han" userId="6fb60621bad00da2" providerId="LiveId" clId="{BD819D3B-D4D0-4B55-896A-BD72B014D7A5}" dt="2024-01-15T06:26:53.981" v="8444" actId="404"/>
        <pc:sldMkLst>
          <pc:docMk/>
          <pc:sldMk cId="1394332251" sldId="394"/>
        </pc:sldMkLst>
        <pc:spChg chg="del">
          <ac:chgData name="Changho Han" userId="6fb60621bad00da2" providerId="LiveId" clId="{BD819D3B-D4D0-4B55-896A-BD72B014D7A5}" dt="2024-01-15T05:51:02.900" v="6734" actId="478"/>
          <ac:spMkLst>
            <pc:docMk/>
            <pc:sldMk cId="1394332251" sldId="394"/>
            <ac:spMk id="8" creationId="{495B44FF-C2C2-59E5-B8A1-EBEFECAA2919}"/>
          </ac:spMkLst>
        </pc:spChg>
        <pc:spChg chg="mod">
          <ac:chgData name="Changho Han" userId="6fb60621bad00da2" providerId="LiveId" clId="{BD819D3B-D4D0-4B55-896A-BD72B014D7A5}" dt="2024-01-15T05:58:08.101" v="7144" actId="404"/>
          <ac:spMkLst>
            <pc:docMk/>
            <pc:sldMk cId="1394332251" sldId="394"/>
            <ac:spMk id="9" creationId="{C251729F-AC54-4B44-0468-4FBD9B1C717C}"/>
          </ac:spMkLst>
        </pc:spChg>
        <pc:spChg chg="mod">
          <ac:chgData name="Changho Han" userId="6fb60621bad00da2" providerId="LiveId" clId="{BD819D3B-D4D0-4B55-896A-BD72B014D7A5}" dt="2024-01-15T06:26:53.981" v="8444" actId="404"/>
          <ac:spMkLst>
            <pc:docMk/>
            <pc:sldMk cId="1394332251" sldId="394"/>
            <ac:spMk id="12" creationId="{993D475F-2028-46B5-B2FF-FF77D0F10570}"/>
          </ac:spMkLst>
        </pc:spChg>
        <pc:spChg chg="mod">
          <ac:chgData name="Changho Han" userId="6fb60621bad00da2" providerId="LiveId" clId="{BD819D3B-D4D0-4B55-896A-BD72B014D7A5}" dt="2024-01-15T06:17:32.980" v="8009" actId="948"/>
          <ac:spMkLst>
            <pc:docMk/>
            <pc:sldMk cId="1394332251" sldId="394"/>
            <ac:spMk id="14" creationId="{DB3639E1-9D09-8360-0E99-9ED1ABB66981}"/>
          </ac:spMkLst>
        </pc:spChg>
        <pc:picChg chg="del">
          <ac:chgData name="Changho Han" userId="6fb60621bad00da2" providerId="LiveId" clId="{BD819D3B-D4D0-4B55-896A-BD72B014D7A5}" dt="2024-01-15T05:49:50.738" v="6492" actId="478"/>
          <ac:picMkLst>
            <pc:docMk/>
            <pc:sldMk cId="1394332251" sldId="394"/>
            <ac:picMk id="3" creationId="{4DFAF1A7-49F3-CE87-F26D-169F29328776}"/>
          </ac:picMkLst>
        </pc:picChg>
        <pc:picChg chg="add mod">
          <ac:chgData name="Changho Han" userId="6fb60621bad00da2" providerId="LiveId" clId="{BD819D3B-D4D0-4B55-896A-BD72B014D7A5}" dt="2024-01-15T05:51:40.206" v="6839" actId="1038"/>
          <ac:picMkLst>
            <pc:docMk/>
            <pc:sldMk cId="1394332251" sldId="394"/>
            <ac:picMk id="6" creationId="{285425ED-4B54-E40A-6F01-18216B6E8D45}"/>
          </ac:picMkLst>
        </pc:picChg>
        <pc:picChg chg="del">
          <ac:chgData name="Changho Han" userId="6fb60621bad00da2" providerId="LiveId" clId="{BD819D3B-D4D0-4B55-896A-BD72B014D7A5}" dt="2024-01-15T05:49:50.511" v="6491" actId="478"/>
          <ac:picMkLst>
            <pc:docMk/>
            <pc:sldMk cId="1394332251" sldId="394"/>
            <ac:picMk id="7" creationId="{8E645BAA-F9B7-B45E-49CA-8961CA8F88A4}"/>
          </ac:picMkLst>
        </pc:picChg>
      </pc:sldChg>
      <pc:sldChg chg="delSp modSp add mod">
        <pc:chgData name="Changho Han" userId="6fb60621bad00da2" providerId="LiveId" clId="{BD819D3B-D4D0-4B55-896A-BD72B014D7A5}" dt="2024-01-15T06:26:46.960" v="8442" actId="404"/>
        <pc:sldMkLst>
          <pc:docMk/>
          <pc:sldMk cId="1611782834" sldId="395"/>
        </pc:sldMkLst>
        <pc:spChg chg="mod">
          <ac:chgData name="Changho Han" userId="6fb60621bad00da2" providerId="LiveId" clId="{BD819D3B-D4D0-4B55-896A-BD72B014D7A5}" dt="2024-01-15T06:26:46.960" v="8442" actId="404"/>
          <ac:spMkLst>
            <pc:docMk/>
            <pc:sldMk cId="1611782834" sldId="395"/>
            <ac:spMk id="12" creationId="{993D475F-2028-46B5-B2FF-FF77D0F10570}"/>
          </ac:spMkLst>
        </pc:spChg>
        <pc:spChg chg="mod">
          <ac:chgData name="Changho Han" userId="6fb60621bad00da2" providerId="LiveId" clId="{BD819D3B-D4D0-4B55-896A-BD72B014D7A5}" dt="2024-01-15T06:16:44.168" v="8005" actId="948"/>
          <ac:spMkLst>
            <pc:docMk/>
            <pc:sldMk cId="1611782834" sldId="395"/>
            <ac:spMk id="14" creationId="{DB3639E1-9D09-8360-0E99-9ED1ABB66981}"/>
          </ac:spMkLst>
        </pc:spChg>
        <pc:spChg chg="del mod">
          <ac:chgData name="Changho Han" userId="6fb60621bad00da2" providerId="LiveId" clId="{BD819D3B-D4D0-4B55-896A-BD72B014D7A5}" dt="2024-01-15T05:48:38.307" v="6279" actId="478"/>
          <ac:spMkLst>
            <pc:docMk/>
            <pc:sldMk cId="1611782834" sldId="395"/>
            <ac:spMk id="15" creationId="{3DF25D0A-70CC-BB85-0F5E-BEE3C97D6B43}"/>
          </ac:spMkLst>
        </pc:spChg>
        <pc:spChg chg="del">
          <ac:chgData name="Changho Han" userId="6fb60621bad00da2" providerId="LiveId" clId="{BD819D3B-D4D0-4B55-896A-BD72B014D7A5}" dt="2024-01-15T05:49:45.345" v="6490" actId="478"/>
          <ac:spMkLst>
            <pc:docMk/>
            <pc:sldMk cId="1611782834" sldId="395"/>
            <ac:spMk id="16" creationId="{12545BC4-CD31-6ED2-6092-6EF945FEFA12}"/>
          </ac:spMkLst>
        </pc:spChg>
        <pc:picChg chg="del">
          <ac:chgData name="Changho Han" userId="6fb60621bad00da2" providerId="LiveId" clId="{BD819D3B-D4D0-4B55-896A-BD72B014D7A5}" dt="2024-01-15T05:48:11.597" v="6089" actId="478"/>
          <ac:picMkLst>
            <pc:docMk/>
            <pc:sldMk cId="1611782834" sldId="395"/>
            <ac:picMk id="10" creationId="{F87A55E0-3ACA-7B8B-E4FC-044553B76D42}"/>
          </ac:picMkLst>
        </pc:picChg>
        <pc:picChg chg="del">
          <ac:chgData name="Changho Han" userId="6fb60621bad00da2" providerId="LiveId" clId="{BD819D3B-D4D0-4B55-896A-BD72B014D7A5}" dt="2024-01-15T05:48:11.417" v="6088" actId="478"/>
          <ac:picMkLst>
            <pc:docMk/>
            <pc:sldMk cId="1611782834" sldId="395"/>
            <ac:picMk id="13" creationId="{1C2EABE6-8024-0528-6ECE-8272FD253752}"/>
          </ac:picMkLst>
        </pc:picChg>
      </pc:sldChg>
      <pc:sldChg chg="addSp delSp modSp add mod">
        <pc:chgData name="Changho Han" userId="6fb60621bad00da2" providerId="LiveId" clId="{BD819D3B-D4D0-4B55-896A-BD72B014D7A5}" dt="2024-01-15T06:27:39.645" v="8476" actId="478"/>
        <pc:sldMkLst>
          <pc:docMk/>
          <pc:sldMk cId="969198489" sldId="396"/>
        </pc:sldMkLst>
        <pc:spChg chg="del mod">
          <ac:chgData name="Changho Han" userId="6fb60621bad00da2" providerId="LiveId" clId="{BD819D3B-D4D0-4B55-896A-BD72B014D7A5}" dt="2024-01-15T06:27:39.645" v="8476" actId="478"/>
          <ac:spMkLst>
            <pc:docMk/>
            <pc:sldMk cId="969198489" sldId="396"/>
            <ac:spMk id="6" creationId="{96A356BB-5EE1-D5D1-767D-CFEF716AC5EA}"/>
          </ac:spMkLst>
        </pc:spChg>
        <pc:spChg chg="add mod">
          <ac:chgData name="Changho Han" userId="6fb60621bad00da2" providerId="LiveId" clId="{BD819D3B-D4D0-4B55-896A-BD72B014D7A5}" dt="2024-01-15T05:58:39.786" v="7161" actId="1076"/>
          <ac:spMkLst>
            <pc:docMk/>
            <pc:sldMk cId="969198489" sldId="396"/>
            <ac:spMk id="7" creationId="{14726B70-5777-7F71-05F9-10668BDC3636}"/>
          </ac:spMkLst>
        </pc:spChg>
        <pc:spChg chg="add mod">
          <ac:chgData name="Changho Han" userId="6fb60621bad00da2" providerId="LiveId" clId="{BD819D3B-D4D0-4B55-896A-BD72B014D7A5}" dt="2024-01-15T05:59:25.978" v="7214" actId="1076"/>
          <ac:spMkLst>
            <pc:docMk/>
            <pc:sldMk cId="969198489" sldId="396"/>
            <ac:spMk id="9" creationId="{8853102C-9C03-ADE2-CF3C-12C0800D411D}"/>
          </ac:spMkLst>
        </pc:spChg>
        <pc:spChg chg="add mod">
          <ac:chgData name="Changho Han" userId="6fb60621bad00da2" providerId="LiveId" clId="{BD819D3B-D4D0-4B55-896A-BD72B014D7A5}" dt="2024-01-15T06:27:37.949" v="8475"/>
          <ac:spMkLst>
            <pc:docMk/>
            <pc:sldMk cId="969198489" sldId="396"/>
            <ac:spMk id="10" creationId="{A7F23CDC-316D-4707-2979-5956B98C728D}"/>
          </ac:spMkLst>
        </pc:spChg>
        <pc:spChg chg="mod">
          <ac:chgData name="Changho Han" userId="6fb60621bad00da2" providerId="LiveId" clId="{BD819D3B-D4D0-4B55-896A-BD72B014D7A5}" dt="2024-01-15T06:27:02.965" v="8446" actId="404"/>
          <ac:spMkLst>
            <pc:docMk/>
            <pc:sldMk cId="969198489" sldId="396"/>
            <ac:spMk id="12" creationId="{993D475F-2028-46B5-B2FF-FF77D0F10570}"/>
          </ac:spMkLst>
        </pc:spChg>
        <pc:picChg chg="add mod">
          <ac:chgData name="Changho Han" userId="6fb60621bad00da2" providerId="LiveId" clId="{BD819D3B-D4D0-4B55-896A-BD72B014D7A5}" dt="2024-01-15T05:58:52.710" v="7167" actId="14100"/>
          <ac:picMkLst>
            <pc:docMk/>
            <pc:sldMk cId="969198489" sldId="396"/>
            <ac:picMk id="3" creationId="{98B49DC1-4BCB-A33E-2C62-92431F29C729}"/>
          </ac:picMkLst>
        </pc:picChg>
        <pc:picChg chg="add mod">
          <ac:chgData name="Changho Han" userId="6fb60621bad00da2" providerId="LiveId" clId="{BD819D3B-D4D0-4B55-896A-BD72B014D7A5}" dt="2024-01-15T05:59:31.496" v="7217" actId="14100"/>
          <ac:picMkLst>
            <pc:docMk/>
            <pc:sldMk cId="969198489" sldId="396"/>
            <ac:picMk id="8" creationId="{2529A24A-864E-F208-725E-C336B0DB7B36}"/>
          </ac:picMkLst>
        </pc:picChg>
      </pc:sldChg>
      <pc:sldChg chg="addSp delSp modSp add mod">
        <pc:chgData name="Changho Han" userId="6fb60621bad00da2" providerId="LiveId" clId="{BD819D3B-D4D0-4B55-896A-BD72B014D7A5}" dt="2024-01-15T06:27:55.449" v="8480" actId="478"/>
        <pc:sldMkLst>
          <pc:docMk/>
          <pc:sldMk cId="3236615376" sldId="397"/>
        </pc:sldMkLst>
        <pc:spChg chg="del mod">
          <ac:chgData name="Changho Han" userId="6fb60621bad00da2" providerId="LiveId" clId="{BD819D3B-D4D0-4B55-896A-BD72B014D7A5}" dt="2024-01-15T06:27:55.449" v="8480" actId="478"/>
          <ac:spMkLst>
            <pc:docMk/>
            <pc:sldMk cId="3236615376" sldId="397"/>
            <ac:spMk id="6" creationId="{96A356BB-5EE1-D5D1-767D-CFEF716AC5EA}"/>
          </ac:spMkLst>
        </pc:spChg>
        <pc:spChg chg="mod">
          <ac:chgData name="Changho Han" userId="6fb60621bad00da2" providerId="LiveId" clId="{BD819D3B-D4D0-4B55-896A-BD72B014D7A5}" dt="2024-01-15T06:01:14.011" v="7377" actId="1035"/>
          <ac:spMkLst>
            <pc:docMk/>
            <pc:sldMk cId="3236615376" sldId="397"/>
            <ac:spMk id="7" creationId="{14726B70-5777-7F71-05F9-10668BDC3636}"/>
          </ac:spMkLst>
        </pc:spChg>
        <pc:spChg chg="mod">
          <ac:chgData name="Changho Han" userId="6fb60621bad00da2" providerId="LiveId" clId="{BD819D3B-D4D0-4B55-896A-BD72B014D7A5}" dt="2024-01-15T06:01:14.011" v="7377" actId="1035"/>
          <ac:spMkLst>
            <pc:docMk/>
            <pc:sldMk cId="3236615376" sldId="397"/>
            <ac:spMk id="9" creationId="{8853102C-9C03-ADE2-CF3C-12C0800D411D}"/>
          </ac:spMkLst>
        </pc:spChg>
        <pc:spChg chg="mod">
          <ac:chgData name="Changho Han" userId="6fb60621bad00da2" providerId="LiveId" clId="{BD819D3B-D4D0-4B55-896A-BD72B014D7A5}" dt="2024-01-15T06:27:09.009" v="8447" actId="404"/>
          <ac:spMkLst>
            <pc:docMk/>
            <pc:sldMk cId="3236615376" sldId="397"/>
            <ac:spMk id="12" creationId="{993D475F-2028-46B5-B2FF-FF77D0F10570}"/>
          </ac:spMkLst>
        </pc:spChg>
        <pc:spChg chg="add mod">
          <ac:chgData name="Changho Han" userId="6fb60621bad00da2" providerId="LiveId" clId="{BD819D3B-D4D0-4B55-896A-BD72B014D7A5}" dt="2024-01-15T06:27:53.682" v="8479"/>
          <ac:spMkLst>
            <pc:docMk/>
            <pc:sldMk cId="3236615376" sldId="397"/>
            <ac:spMk id="13" creationId="{0CB600F5-2691-5CA2-8542-211D156F7586}"/>
          </ac:spMkLst>
        </pc:spChg>
        <pc:picChg chg="del">
          <ac:chgData name="Changho Han" userId="6fb60621bad00da2" providerId="LiveId" clId="{BD819D3B-D4D0-4B55-896A-BD72B014D7A5}" dt="2024-01-15T06:00:10.999" v="7220" actId="478"/>
          <ac:picMkLst>
            <pc:docMk/>
            <pc:sldMk cId="3236615376" sldId="397"/>
            <ac:picMk id="3" creationId="{98B49DC1-4BCB-A33E-2C62-92431F29C729}"/>
          </ac:picMkLst>
        </pc:picChg>
        <pc:picChg chg="del">
          <ac:chgData name="Changho Han" userId="6fb60621bad00da2" providerId="LiveId" clId="{BD819D3B-D4D0-4B55-896A-BD72B014D7A5}" dt="2024-01-15T06:00:11.165" v="7221" actId="478"/>
          <ac:picMkLst>
            <pc:docMk/>
            <pc:sldMk cId="3236615376" sldId="397"/>
            <ac:picMk id="8" creationId="{2529A24A-864E-F208-725E-C336B0DB7B36}"/>
          </ac:picMkLst>
        </pc:picChg>
        <pc:picChg chg="add mod">
          <ac:chgData name="Changho Han" userId="6fb60621bad00da2" providerId="LiveId" clId="{BD819D3B-D4D0-4B55-896A-BD72B014D7A5}" dt="2024-01-15T06:01:14.011" v="7377" actId="1035"/>
          <ac:picMkLst>
            <pc:docMk/>
            <pc:sldMk cId="3236615376" sldId="397"/>
            <ac:picMk id="10" creationId="{71DAC31B-B4F6-4A3F-0A23-A96D76915B90}"/>
          </ac:picMkLst>
        </pc:picChg>
        <pc:picChg chg="add mod">
          <ac:chgData name="Changho Han" userId="6fb60621bad00da2" providerId="LiveId" clId="{BD819D3B-D4D0-4B55-896A-BD72B014D7A5}" dt="2024-01-15T06:01:14.011" v="7377" actId="1035"/>
          <ac:picMkLst>
            <pc:docMk/>
            <pc:sldMk cId="3236615376" sldId="397"/>
            <ac:picMk id="11" creationId="{10F726BA-C6B4-DA03-5C9C-D234CDC6B421}"/>
          </ac:picMkLst>
        </pc:picChg>
      </pc:sldChg>
      <pc:sldChg chg="addSp delSp modSp add mod">
        <pc:chgData name="Changho Han" userId="6fb60621bad00da2" providerId="LiveId" clId="{BD819D3B-D4D0-4B55-896A-BD72B014D7A5}" dt="2024-01-15T06:26:00.350" v="8434" actId="404"/>
        <pc:sldMkLst>
          <pc:docMk/>
          <pc:sldMk cId="796526296" sldId="398"/>
        </pc:sldMkLst>
        <pc:spChg chg="add del mod">
          <ac:chgData name="Changho Han" userId="6fb60621bad00da2" providerId="LiveId" clId="{BD819D3B-D4D0-4B55-896A-BD72B014D7A5}" dt="2024-01-15T06:21:37.754" v="8053" actId="478"/>
          <ac:spMkLst>
            <pc:docMk/>
            <pc:sldMk cId="796526296" sldId="398"/>
            <ac:spMk id="6" creationId="{8A1D469C-32FE-9AF6-69B6-E0EDFBE22170}"/>
          </ac:spMkLst>
        </pc:spChg>
        <pc:spChg chg="add mod">
          <ac:chgData name="Changho Han" userId="6fb60621bad00da2" providerId="LiveId" clId="{BD819D3B-D4D0-4B55-896A-BD72B014D7A5}" dt="2024-01-15T06:26:00.350" v="8434" actId="404"/>
          <ac:spMkLst>
            <pc:docMk/>
            <pc:sldMk cId="796526296" sldId="398"/>
            <ac:spMk id="7" creationId="{DE4668B6-5040-F8C7-587F-61A0E4AFB909}"/>
          </ac:spMkLst>
        </pc:spChg>
        <pc:spChg chg="del">
          <ac:chgData name="Changho Han" userId="6fb60621bad00da2" providerId="LiveId" clId="{BD819D3B-D4D0-4B55-896A-BD72B014D7A5}" dt="2024-01-15T06:21:35.667" v="8052" actId="478"/>
          <ac:spMkLst>
            <pc:docMk/>
            <pc:sldMk cId="796526296" sldId="398"/>
            <ac:spMk id="12" creationId="{993D475F-2028-46B5-B2FF-FF77D0F10570}"/>
          </ac:spMkLst>
        </pc:spChg>
        <pc:picChg chg="add mod">
          <ac:chgData name="Changho Han" userId="6fb60621bad00da2" providerId="LiveId" clId="{BD819D3B-D4D0-4B55-896A-BD72B014D7A5}" dt="2024-01-15T06:21:44.417" v="8054"/>
          <ac:picMkLst>
            <pc:docMk/>
            <pc:sldMk cId="796526296" sldId="398"/>
            <ac:picMk id="8" creationId="{E6F93678-835E-1431-E19F-477B2F87F92F}"/>
          </ac:picMkLst>
        </pc:picChg>
      </pc:sldChg>
      <pc:sldChg chg="addSp modSp add mod">
        <pc:chgData name="Changho Han" userId="6fb60621bad00da2" providerId="LiveId" clId="{BD819D3B-D4D0-4B55-896A-BD72B014D7A5}" dt="2024-01-15T06:57:21.137" v="8914"/>
        <pc:sldMkLst>
          <pc:docMk/>
          <pc:sldMk cId="853593544" sldId="399"/>
        </pc:sldMkLst>
        <pc:spChg chg="add mod">
          <ac:chgData name="Changho Han" userId="6fb60621bad00da2" providerId="LiveId" clId="{BD819D3B-D4D0-4B55-896A-BD72B014D7A5}" dt="2024-01-15T06:28:48.597" v="8501" actId="1076"/>
          <ac:spMkLst>
            <pc:docMk/>
            <pc:sldMk cId="853593544" sldId="399"/>
            <ac:spMk id="6" creationId="{1FE76B79-D8DD-2B46-E677-21690371458D}"/>
          </ac:spMkLst>
        </pc:spChg>
        <pc:spChg chg="add mod">
          <ac:chgData name="Changho Han" userId="6fb60621bad00da2" providerId="LiveId" clId="{BD819D3B-D4D0-4B55-896A-BD72B014D7A5}" dt="2024-01-15T06:29:33.867" v="8530" actId="1076"/>
          <ac:spMkLst>
            <pc:docMk/>
            <pc:sldMk cId="853593544" sldId="399"/>
            <ac:spMk id="8" creationId="{3D341F39-50E5-6C03-C678-25B9A0EF73F6}"/>
          </ac:spMkLst>
        </pc:spChg>
        <pc:spChg chg="mod">
          <ac:chgData name="Changho Han" userId="6fb60621bad00da2" providerId="LiveId" clId="{BD819D3B-D4D0-4B55-896A-BD72B014D7A5}" dt="2024-01-15T06:57:21.137" v="8914"/>
          <ac:spMkLst>
            <pc:docMk/>
            <pc:sldMk cId="853593544" sldId="399"/>
            <ac:spMk id="12" creationId="{993D475F-2028-46B5-B2FF-FF77D0F10570}"/>
          </ac:spMkLst>
        </pc:spChg>
        <pc:picChg chg="add mod">
          <ac:chgData name="Changho Han" userId="6fb60621bad00da2" providerId="LiveId" clId="{BD819D3B-D4D0-4B55-896A-BD72B014D7A5}" dt="2024-01-15T06:28:44.552" v="8500" actId="1076"/>
          <ac:picMkLst>
            <pc:docMk/>
            <pc:sldMk cId="853593544" sldId="399"/>
            <ac:picMk id="3" creationId="{087AC52B-B751-DC09-51A6-C4358653B082}"/>
          </ac:picMkLst>
        </pc:picChg>
        <pc:picChg chg="add mod">
          <ac:chgData name="Changho Han" userId="6fb60621bad00da2" providerId="LiveId" clId="{BD819D3B-D4D0-4B55-896A-BD72B014D7A5}" dt="2024-01-15T06:29:33.867" v="8530" actId="1076"/>
          <ac:picMkLst>
            <pc:docMk/>
            <pc:sldMk cId="853593544" sldId="399"/>
            <ac:picMk id="7" creationId="{2C84FA48-A886-9814-EFA1-E5FE390B3D39}"/>
          </ac:picMkLst>
        </pc:picChg>
      </pc:sldChg>
      <pc:sldChg chg="modSp add mod">
        <pc:chgData name="Changho Han" userId="6fb60621bad00da2" providerId="LiveId" clId="{BD819D3B-D4D0-4B55-896A-BD72B014D7A5}" dt="2024-01-15T07:02:52.544" v="8970"/>
        <pc:sldMkLst>
          <pc:docMk/>
          <pc:sldMk cId="362090318" sldId="400"/>
        </pc:sldMkLst>
        <pc:spChg chg="mod">
          <ac:chgData name="Changho Han" userId="6fb60621bad00da2" providerId="LiveId" clId="{BD819D3B-D4D0-4B55-896A-BD72B014D7A5}" dt="2024-01-15T06:47:28.686" v="8618" actId="20577"/>
          <ac:spMkLst>
            <pc:docMk/>
            <pc:sldMk cId="362090318" sldId="400"/>
            <ac:spMk id="2" creationId="{5E6AC1B8-21B4-4D93-AD2A-3ED70650CE49}"/>
          </ac:spMkLst>
        </pc:spChg>
        <pc:spChg chg="mod">
          <ac:chgData name="Changho Han" userId="6fb60621bad00da2" providerId="LiveId" clId="{BD819D3B-D4D0-4B55-896A-BD72B014D7A5}" dt="2024-01-15T07:02:52.544" v="8970"/>
          <ac:spMkLst>
            <pc:docMk/>
            <pc:sldMk cId="362090318" sldId="400"/>
            <ac:spMk id="11" creationId="{CAD597E4-9670-65BD-49E7-A7F0D0879654}"/>
          </ac:spMkLst>
        </pc:spChg>
      </pc:sldChg>
      <pc:sldChg chg="modSp add mod">
        <pc:chgData name="Changho Han" userId="6fb60621bad00da2" providerId="LiveId" clId="{BD819D3B-D4D0-4B55-896A-BD72B014D7A5}" dt="2024-01-15T07:03:41.638" v="9126" actId="20577"/>
        <pc:sldMkLst>
          <pc:docMk/>
          <pc:sldMk cId="2574588235" sldId="401"/>
        </pc:sldMkLst>
        <pc:spChg chg="mod">
          <ac:chgData name="Changho Han" userId="6fb60621bad00da2" providerId="LiveId" clId="{BD819D3B-D4D0-4B55-896A-BD72B014D7A5}" dt="2024-01-15T06:47:37.486" v="8623" actId="20577"/>
          <ac:spMkLst>
            <pc:docMk/>
            <pc:sldMk cId="2574588235" sldId="401"/>
            <ac:spMk id="2" creationId="{5E6AC1B8-21B4-4D93-AD2A-3ED70650CE49}"/>
          </ac:spMkLst>
        </pc:spChg>
        <pc:spChg chg="mod">
          <ac:chgData name="Changho Han" userId="6fb60621bad00da2" providerId="LiveId" clId="{BD819D3B-D4D0-4B55-896A-BD72B014D7A5}" dt="2024-01-15T07:03:41.638" v="9126" actId="20577"/>
          <ac:spMkLst>
            <pc:docMk/>
            <pc:sldMk cId="2574588235" sldId="401"/>
            <ac:spMk id="11" creationId="{CAD597E4-9670-65BD-49E7-A7F0D0879654}"/>
          </ac:spMkLst>
        </pc:spChg>
      </pc:sldChg>
      <pc:sldChg chg="modSp add mod">
        <pc:chgData name="Changho Han" userId="6fb60621bad00da2" providerId="LiveId" clId="{BD819D3B-D4D0-4B55-896A-BD72B014D7A5}" dt="2024-01-15T07:05:57.364" v="9260"/>
        <pc:sldMkLst>
          <pc:docMk/>
          <pc:sldMk cId="714163334" sldId="402"/>
        </pc:sldMkLst>
        <pc:spChg chg="mod">
          <ac:chgData name="Changho Han" userId="6fb60621bad00da2" providerId="LiveId" clId="{BD819D3B-D4D0-4B55-896A-BD72B014D7A5}" dt="2024-01-15T06:47:45.710" v="8628" actId="20577"/>
          <ac:spMkLst>
            <pc:docMk/>
            <pc:sldMk cId="714163334" sldId="402"/>
            <ac:spMk id="2" creationId="{5E6AC1B8-21B4-4D93-AD2A-3ED70650CE49}"/>
          </ac:spMkLst>
        </pc:spChg>
        <pc:spChg chg="mod">
          <ac:chgData name="Changho Han" userId="6fb60621bad00da2" providerId="LiveId" clId="{BD819D3B-D4D0-4B55-896A-BD72B014D7A5}" dt="2024-01-15T07:05:57.364" v="9260"/>
          <ac:spMkLst>
            <pc:docMk/>
            <pc:sldMk cId="714163334" sldId="402"/>
            <ac:spMk id="11" creationId="{CAD597E4-9670-65BD-49E7-A7F0D0879654}"/>
          </ac:spMkLst>
        </pc:spChg>
      </pc:sldChg>
      <pc:sldChg chg="delSp modSp add mod">
        <pc:chgData name="Changho Han" userId="6fb60621bad00da2" providerId="LiveId" clId="{BD819D3B-D4D0-4B55-896A-BD72B014D7A5}" dt="2024-01-15T06:58:51.793" v="8938"/>
        <pc:sldMkLst>
          <pc:docMk/>
          <pc:sldMk cId="1871628758" sldId="403"/>
        </pc:sldMkLst>
        <pc:spChg chg="del">
          <ac:chgData name="Changho Han" userId="6fb60621bad00da2" providerId="LiveId" clId="{BD819D3B-D4D0-4B55-896A-BD72B014D7A5}" dt="2024-01-15T06:49:14.768" v="8653" actId="478"/>
          <ac:spMkLst>
            <pc:docMk/>
            <pc:sldMk cId="1871628758" sldId="403"/>
            <ac:spMk id="3" creationId="{26B34511-CC6D-E327-D6B1-AE7F8A958DF5}"/>
          </ac:spMkLst>
        </pc:spChg>
        <pc:spChg chg="del">
          <ac:chgData name="Changho Han" userId="6fb60621bad00da2" providerId="LiveId" clId="{BD819D3B-D4D0-4B55-896A-BD72B014D7A5}" dt="2024-01-15T06:49:17.464" v="8654" actId="478"/>
          <ac:spMkLst>
            <pc:docMk/>
            <pc:sldMk cId="1871628758" sldId="403"/>
            <ac:spMk id="7" creationId="{E7685E77-A1CE-3F23-2049-1C2F84A3CC24}"/>
          </ac:spMkLst>
        </pc:spChg>
        <pc:spChg chg="del">
          <ac:chgData name="Changho Han" userId="6fb60621bad00da2" providerId="LiveId" clId="{BD819D3B-D4D0-4B55-896A-BD72B014D7A5}" dt="2024-01-15T06:49:18.599" v="8655" actId="478"/>
          <ac:spMkLst>
            <pc:docMk/>
            <pc:sldMk cId="1871628758" sldId="403"/>
            <ac:spMk id="8" creationId="{6CC12277-14D6-13D7-534E-E50FD95AAB9B}"/>
          </ac:spMkLst>
        </pc:spChg>
        <pc:spChg chg="del">
          <ac:chgData name="Changho Han" userId="6fb60621bad00da2" providerId="LiveId" clId="{BD819D3B-D4D0-4B55-896A-BD72B014D7A5}" dt="2024-01-15T06:49:10.824" v="8651" actId="478"/>
          <ac:spMkLst>
            <pc:docMk/>
            <pc:sldMk cId="1871628758" sldId="403"/>
            <ac:spMk id="10" creationId="{ADC08A4B-688E-DA33-02A5-E659024C7079}"/>
          </ac:spMkLst>
        </pc:spChg>
        <pc:spChg chg="del">
          <ac:chgData name="Changho Han" userId="6fb60621bad00da2" providerId="LiveId" clId="{BD819D3B-D4D0-4B55-896A-BD72B014D7A5}" dt="2024-01-15T06:49:11.844" v="8652" actId="478"/>
          <ac:spMkLst>
            <pc:docMk/>
            <pc:sldMk cId="1871628758" sldId="403"/>
            <ac:spMk id="11" creationId="{6DF82835-6053-2433-07DD-DFA7AE2F0091}"/>
          </ac:spMkLst>
        </pc:spChg>
        <pc:spChg chg="mod">
          <ac:chgData name="Changho Han" userId="6fb60621bad00da2" providerId="LiveId" clId="{BD819D3B-D4D0-4B55-896A-BD72B014D7A5}" dt="2024-01-15T06:58:51.793" v="8938"/>
          <ac:spMkLst>
            <pc:docMk/>
            <pc:sldMk cId="1871628758" sldId="403"/>
            <ac:spMk id="12" creationId="{993D475F-2028-46B5-B2FF-FF77D0F10570}"/>
          </ac:spMkLst>
        </pc:spChg>
        <pc:picChg chg="del">
          <ac:chgData name="Changho Han" userId="6fb60621bad00da2" providerId="LiveId" clId="{BD819D3B-D4D0-4B55-896A-BD72B014D7A5}" dt="2024-01-15T06:49:08.768" v="8649" actId="478"/>
          <ac:picMkLst>
            <pc:docMk/>
            <pc:sldMk cId="1871628758" sldId="403"/>
            <ac:picMk id="6" creationId="{C2A4CD40-A57C-861A-EB05-38D71A5604F1}"/>
          </ac:picMkLst>
        </pc:picChg>
        <pc:picChg chg="del">
          <ac:chgData name="Changho Han" userId="6fb60621bad00da2" providerId="LiveId" clId="{BD819D3B-D4D0-4B55-896A-BD72B014D7A5}" dt="2024-01-15T06:49:09.078" v="8650" actId="478"/>
          <ac:picMkLst>
            <pc:docMk/>
            <pc:sldMk cId="1871628758" sldId="403"/>
            <ac:picMk id="9" creationId="{9BCE690F-713A-EE7A-CAB2-7955F43CC030}"/>
          </ac:picMkLst>
        </pc:picChg>
      </pc:sldChg>
      <pc:sldChg chg="modSp add mod">
        <pc:chgData name="Changho Han" userId="6fb60621bad00da2" providerId="LiveId" clId="{BD819D3B-D4D0-4B55-896A-BD72B014D7A5}" dt="2024-01-15T07:00:00.552" v="8942" actId="20577"/>
        <pc:sldMkLst>
          <pc:docMk/>
          <pc:sldMk cId="3187997264" sldId="404"/>
        </pc:sldMkLst>
        <pc:spChg chg="mod">
          <ac:chgData name="Changho Han" userId="6fb60621bad00da2" providerId="LiveId" clId="{BD819D3B-D4D0-4B55-896A-BD72B014D7A5}" dt="2024-01-15T07:00:00.552" v="8942" actId="20577"/>
          <ac:spMkLst>
            <pc:docMk/>
            <pc:sldMk cId="3187997264" sldId="404"/>
            <ac:spMk id="11" creationId="{CAD597E4-9670-65BD-49E7-A7F0D0879654}"/>
          </ac:spMkLst>
        </pc:spChg>
      </pc:sldChg>
      <pc:sldChg chg="modSp add mod ord">
        <pc:chgData name="Changho Han" userId="6fb60621bad00da2" providerId="LiveId" clId="{BD819D3B-D4D0-4B55-896A-BD72B014D7A5}" dt="2024-01-15T06:55:55.929" v="8839"/>
        <pc:sldMkLst>
          <pc:docMk/>
          <pc:sldMk cId="3649533243" sldId="405"/>
        </pc:sldMkLst>
        <pc:spChg chg="mod">
          <ac:chgData name="Changho Han" userId="6fb60621bad00da2" providerId="LiveId" clId="{BD819D3B-D4D0-4B55-896A-BD72B014D7A5}" dt="2024-01-15T06:55:50.405" v="8837" actId="20577"/>
          <ac:spMkLst>
            <pc:docMk/>
            <pc:sldMk cId="3649533243" sldId="405"/>
            <ac:spMk id="11" creationId="{CAD597E4-9670-65BD-49E7-A7F0D0879654}"/>
          </ac:spMkLst>
        </pc:spChg>
      </pc:sldChg>
      <pc:sldChg chg="addSp modSp add mod">
        <pc:chgData name="Changho Han" userId="6fb60621bad00da2" providerId="LiveId" clId="{BD819D3B-D4D0-4B55-896A-BD72B014D7A5}" dt="2024-01-15T07:10:18.870" v="9334" actId="20577"/>
        <pc:sldMkLst>
          <pc:docMk/>
          <pc:sldMk cId="3356761877" sldId="406"/>
        </pc:sldMkLst>
        <pc:spChg chg="mod">
          <ac:chgData name="Changho Han" userId="6fb60621bad00da2" providerId="LiveId" clId="{BD819D3B-D4D0-4B55-896A-BD72B014D7A5}" dt="2024-01-15T07:10:18.870" v="9334" actId="20577"/>
          <ac:spMkLst>
            <pc:docMk/>
            <pc:sldMk cId="3356761877" sldId="406"/>
            <ac:spMk id="11" creationId="{CAD597E4-9670-65BD-49E7-A7F0D0879654}"/>
          </ac:spMkLst>
        </pc:spChg>
        <pc:picChg chg="add mod">
          <ac:chgData name="Changho Han" userId="6fb60621bad00da2" providerId="LiveId" clId="{BD819D3B-D4D0-4B55-896A-BD72B014D7A5}" dt="2024-01-15T07:06:31.073" v="9279" actId="1076"/>
          <ac:picMkLst>
            <pc:docMk/>
            <pc:sldMk cId="3356761877" sldId="406"/>
            <ac:picMk id="3" creationId="{F2200972-3F4B-FA6C-A533-59B31D595C27}"/>
          </ac:picMkLst>
        </pc:picChg>
      </pc:sldChg>
      <pc:sldChg chg="add del">
        <pc:chgData name="Changho Han" userId="6fb60621bad00da2" providerId="LiveId" clId="{BD819D3B-D4D0-4B55-896A-BD72B014D7A5}" dt="2024-01-15T07:06:52.847" v="9287" actId="47"/>
        <pc:sldMkLst>
          <pc:docMk/>
          <pc:sldMk cId="1387762995" sldId="407"/>
        </pc:sldMkLst>
      </pc:sldChg>
      <pc:sldChg chg="addSp delSp modSp add mod">
        <pc:chgData name="Changho Han" userId="6fb60621bad00da2" providerId="LiveId" clId="{BD819D3B-D4D0-4B55-896A-BD72B014D7A5}" dt="2024-01-15T07:10:23.056" v="9335"/>
        <pc:sldMkLst>
          <pc:docMk/>
          <pc:sldMk cId="2302970510" sldId="407"/>
        </pc:sldMkLst>
        <pc:spChg chg="mod">
          <ac:chgData name="Changho Han" userId="6fb60621bad00da2" providerId="LiveId" clId="{BD819D3B-D4D0-4B55-896A-BD72B014D7A5}" dt="2024-01-15T07:10:23.056" v="9335"/>
          <ac:spMkLst>
            <pc:docMk/>
            <pc:sldMk cId="2302970510" sldId="407"/>
            <ac:spMk id="11" creationId="{CAD597E4-9670-65BD-49E7-A7F0D0879654}"/>
          </ac:spMkLst>
        </pc:spChg>
        <pc:picChg chg="del">
          <ac:chgData name="Changho Han" userId="6fb60621bad00da2" providerId="LiveId" clId="{BD819D3B-D4D0-4B55-896A-BD72B014D7A5}" dt="2024-01-15T07:07:00.069" v="9292" actId="478"/>
          <ac:picMkLst>
            <pc:docMk/>
            <pc:sldMk cId="2302970510" sldId="407"/>
            <ac:picMk id="3" creationId="{F2200972-3F4B-FA6C-A533-59B31D595C27}"/>
          </ac:picMkLst>
        </pc:picChg>
        <pc:picChg chg="add mod">
          <ac:chgData name="Changho Han" userId="6fb60621bad00da2" providerId="LiveId" clId="{BD819D3B-D4D0-4B55-896A-BD72B014D7A5}" dt="2024-01-15T07:07:17.192" v="9300" actId="14100"/>
          <ac:picMkLst>
            <pc:docMk/>
            <pc:sldMk cId="2302970510" sldId="407"/>
            <ac:picMk id="6" creationId="{CBA43A96-8FF3-72F2-6FF0-1C76B4145FD2}"/>
          </ac:picMkLst>
        </pc:picChg>
      </pc:sldChg>
      <pc:sldChg chg="add del">
        <pc:chgData name="Changho Han" userId="6fb60621bad00da2" providerId="LiveId" clId="{BD819D3B-D4D0-4B55-896A-BD72B014D7A5}" dt="2024-01-15T07:06:53.603" v="9288" actId="47"/>
        <pc:sldMkLst>
          <pc:docMk/>
          <pc:sldMk cId="1255132981" sldId="408"/>
        </pc:sldMkLst>
      </pc:sldChg>
      <pc:sldChg chg="addSp delSp modSp add mod">
        <pc:chgData name="Changho Han" userId="6fb60621bad00da2" providerId="LiveId" clId="{BD819D3B-D4D0-4B55-896A-BD72B014D7A5}" dt="2024-01-15T07:10:28.144" v="9340" actId="6549"/>
        <pc:sldMkLst>
          <pc:docMk/>
          <pc:sldMk cId="1704953631" sldId="408"/>
        </pc:sldMkLst>
        <pc:spChg chg="mod">
          <ac:chgData name="Changho Han" userId="6fb60621bad00da2" providerId="LiveId" clId="{BD819D3B-D4D0-4B55-896A-BD72B014D7A5}" dt="2024-01-15T07:10:28.144" v="9340" actId="6549"/>
          <ac:spMkLst>
            <pc:docMk/>
            <pc:sldMk cId="1704953631" sldId="408"/>
            <ac:spMk id="11" creationId="{CAD597E4-9670-65BD-49E7-A7F0D0879654}"/>
          </ac:spMkLst>
        </pc:spChg>
        <pc:picChg chg="del">
          <ac:chgData name="Changho Han" userId="6fb60621bad00da2" providerId="LiveId" clId="{BD819D3B-D4D0-4B55-896A-BD72B014D7A5}" dt="2024-01-15T07:07:40.945" v="9314" actId="478"/>
          <ac:picMkLst>
            <pc:docMk/>
            <pc:sldMk cId="1704953631" sldId="408"/>
            <ac:picMk id="3" creationId="{F2200972-3F4B-FA6C-A533-59B31D595C27}"/>
          </ac:picMkLst>
        </pc:picChg>
        <pc:picChg chg="add mod">
          <ac:chgData name="Changho Han" userId="6fb60621bad00da2" providerId="LiveId" clId="{BD819D3B-D4D0-4B55-896A-BD72B014D7A5}" dt="2024-01-15T07:08:03.962" v="9322" actId="14100"/>
          <ac:picMkLst>
            <pc:docMk/>
            <pc:sldMk cId="1704953631" sldId="408"/>
            <ac:picMk id="6" creationId="{4028AEE2-D8C9-3B5B-59FA-AA53425A9922}"/>
          </ac:picMkLst>
        </pc:picChg>
      </pc:sldChg>
    </pc:docChg>
  </pc:docChgLst>
  <pc:docChgLst>
    <pc:chgData name="Changho Han" userId="6fb60621bad00da2" providerId="LiveId" clId="{44B852B6-B8C9-481D-BD60-2410C2E2DB32}"/>
    <pc:docChg chg="undo redo custSel addSld delSld modSld sldOrd">
      <pc:chgData name="Changho Han" userId="6fb60621bad00da2" providerId="LiveId" clId="{44B852B6-B8C9-481D-BD60-2410C2E2DB32}" dt="2024-06-24T00:30:23.138" v="4540" actId="20577"/>
      <pc:docMkLst>
        <pc:docMk/>
      </pc:docMkLst>
      <pc:sldChg chg="addSp modSp add mod">
        <pc:chgData name="Changho Han" userId="6fb60621bad00da2" providerId="LiveId" clId="{44B852B6-B8C9-481D-BD60-2410C2E2DB32}" dt="2024-06-23T05:11:44.105" v="4471" actId="2711"/>
        <pc:sldMkLst>
          <pc:docMk/>
          <pc:sldMk cId="1003109941" sldId="261"/>
        </pc:sldMkLst>
        <pc:spChg chg="add mod">
          <ac:chgData name="Changho Han" userId="6fb60621bad00da2" providerId="LiveId" clId="{44B852B6-B8C9-481D-BD60-2410C2E2DB32}" dt="2024-06-23T05:11:44.105" v="4471" actId="2711"/>
          <ac:spMkLst>
            <pc:docMk/>
            <pc:sldMk cId="1003109941" sldId="261"/>
            <ac:spMk id="2" creationId="{605C9BE7-2BD2-38C6-8663-04D0E3A3D142}"/>
          </ac:spMkLst>
        </pc:spChg>
        <pc:spChg chg="mod">
          <ac:chgData name="Changho Han" userId="6fb60621bad00da2" providerId="LiveId" clId="{44B852B6-B8C9-481D-BD60-2410C2E2DB32}" dt="2024-06-23T04:47:52.482" v="4376" actId="115"/>
          <ac:spMkLst>
            <pc:docMk/>
            <pc:sldMk cId="1003109941" sldId="261"/>
            <ac:spMk id="10" creationId="{C6953500-4E2E-A910-22F6-EA27B8E6E261}"/>
          </ac:spMkLst>
        </pc:spChg>
        <pc:spChg chg="mod">
          <ac:chgData name="Changho Han" userId="6fb60621bad00da2" providerId="LiveId" clId="{44B852B6-B8C9-481D-BD60-2410C2E2DB32}" dt="2024-06-23T04:47:28.592" v="4374" actId="14100"/>
          <ac:spMkLst>
            <pc:docMk/>
            <pc:sldMk cId="1003109941" sldId="261"/>
            <ac:spMk id="11" creationId="{63423478-3F42-26B8-FA17-E8D2613592C2}"/>
          </ac:spMkLst>
        </pc:spChg>
        <pc:spChg chg="mod">
          <ac:chgData name="Changho Han" userId="6fb60621bad00da2" providerId="LiveId" clId="{44B852B6-B8C9-481D-BD60-2410C2E2DB32}" dt="2024-06-23T04:47:46.232" v="4375" actId="115"/>
          <ac:spMkLst>
            <pc:docMk/>
            <pc:sldMk cId="1003109941" sldId="261"/>
            <ac:spMk id="15" creationId="{F1AD9307-DF07-4B22-BCB2-DB8080A78B95}"/>
          </ac:spMkLst>
        </pc:spChg>
      </pc:sldChg>
      <pc:sldChg chg="modSp mod">
        <pc:chgData name="Changho Han" userId="6fb60621bad00da2" providerId="LiveId" clId="{44B852B6-B8C9-481D-BD60-2410C2E2DB32}" dt="2024-06-23T04:54:11.914" v="4409" actId="20577"/>
        <pc:sldMkLst>
          <pc:docMk/>
          <pc:sldMk cId="3311012420" sldId="331"/>
        </pc:sldMkLst>
        <pc:spChg chg="mod">
          <ac:chgData name="Changho Han" userId="6fb60621bad00da2" providerId="LiveId" clId="{44B852B6-B8C9-481D-BD60-2410C2E2DB32}" dt="2024-06-23T04:54:11.914" v="4409" actId="20577"/>
          <ac:spMkLst>
            <pc:docMk/>
            <pc:sldMk cId="3311012420" sldId="331"/>
            <ac:spMk id="14" creationId="{AE90CCC7-665D-454A-A473-A64482C553BC}"/>
          </ac:spMkLst>
        </pc:spChg>
      </pc:sldChg>
      <pc:sldChg chg="addSp delSp modSp mod">
        <pc:chgData name="Changho Han" userId="6fb60621bad00da2" providerId="LiveId" clId="{44B852B6-B8C9-481D-BD60-2410C2E2DB32}" dt="2024-06-23T05:00:10.420" v="4465" actId="2711"/>
        <pc:sldMkLst>
          <pc:docMk/>
          <pc:sldMk cId="1586255013" sldId="358"/>
        </pc:sldMkLst>
        <pc:spChg chg="add mod">
          <ac:chgData name="Changho Han" userId="6fb60621bad00da2" providerId="LiveId" clId="{44B852B6-B8C9-481D-BD60-2410C2E2DB32}" dt="2024-06-23T04:52:40.579" v="4385" actId="115"/>
          <ac:spMkLst>
            <pc:docMk/>
            <pc:sldMk cId="1586255013" sldId="358"/>
            <ac:spMk id="2" creationId="{D8908226-1190-39A5-0956-B1808A2629E7}"/>
          </ac:spMkLst>
        </pc:spChg>
        <pc:spChg chg="add mod">
          <ac:chgData name="Changho Han" userId="6fb60621bad00da2" providerId="LiveId" clId="{44B852B6-B8C9-481D-BD60-2410C2E2DB32}" dt="2024-06-23T05:00:10.420" v="4465" actId="2711"/>
          <ac:spMkLst>
            <pc:docMk/>
            <pc:sldMk cId="1586255013" sldId="358"/>
            <ac:spMk id="11" creationId="{2E4AA185-52CA-5765-1AE2-537B6BA71803}"/>
          </ac:spMkLst>
        </pc:spChg>
        <pc:spChg chg="del">
          <ac:chgData name="Changho Han" userId="6fb60621bad00da2" providerId="LiveId" clId="{44B852B6-B8C9-481D-BD60-2410C2E2DB32}" dt="2024-06-23T04:51:53.864" v="4377" actId="478"/>
          <ac:spMkLst>
            <pc:docMk/>
            <pc:sldMk cId="1586255013" sldId="358"/>
            <ac:spMk id="23" creationId="{EF0A7C22-B73B-AE45-7452-9FB11E9BD544}"/>
          </ac:spMkLst>
        </pc:spChg>
        <pc:cxnChg chg="add mod">
          <ac:chgData name="Changho Han" userId="6fb60621bad00da2" providerId="LiveId" clId="{44B852B6-B8C9-481D-BD60-2410C2E2DB32}" dt="2024-06-23T04:52:23.423" v="4382" actId="14100"/>
          <ac:cxnSpMkLst>
            <pc:docMk/>
            <pc:sldMk cId="1586255013" sldId="358"/>
            <ac:cxnSpMk id="8" creationId="{7EF5D874-5FD6-29F7-A0BF-0E58F2F32E2C}"/>
          </ac:cxnSpMkLst>
        </pc:cxnChg>
        <pc:cxnChg chg="del mod">
          <ac:chgData name="Changho Han" userId="6fb60621bad00da2" providerId="LiveId" clId="{44B852B6-B8C9-481D-BD60-2410C2E2DB32}" dt="2024-06-23T04:51:53.864" v="4377" actId="478"/>
          <ac:cxnSpMkLst>
            <pc:docMk/>
            <pc:sldMk cId="1586255013" sldId="358"/>
            <ac:cxnSpMk id="33" creationId="{766B4FAB-5289-E348-81DD-5F6FD5F7A37F}"/>
          </ac:cxnSpMkLst>
        </pc:cxnChg>
      </pc:sldChg>
      <pc:sldChg chg="addSp delSp modSp mod ord">
        <pc:chgData name="Changho Han" userId="6fb60621bad00da2" providerId="LiveId" clId="{44B852B6-B8C9-481D-BD60-2410C2E2DB32}" dt="2024-06-23T02:29:18.052" v="1256" actId="20577"/>
        <pc:sldMkLst>
          <pc:docMk/>
          <pc:sldMk cId="3812394499" sldId="359"/>
        </pc:sldMkLst>
        <pc:spChg chg="add del mod">
          <ac:chgData name="Changho Han" userId="6fb60621bad00da2" providerId="LiveId" clId="{44B852B6-B8C9-481D-BD60-2410C2E2DB32}" dt="2024-06-23T01:16:28.645" v="497" actId="478"/>
          <ac:spMkLst>
            <pc:docMk/>
            <pc:sldMk cId="3812394499" sldId="359"/>
            <ac:spMk id="2" creationId="{CAFF1ED9-014D-A44E-742F-B404D2ED561B}"/>
          </ac:spMkLst>
        </pc:spChg>
        <pc:spChg chg="add mod">
          <ac:chgData name="Changho Han" userId="6fb60621bad00da2" providerId="LiveId" clId="{44B852B6-B8C9-481D-BD60-2410C2E2DB32}" dt="2024-06-23T01:22:29.082" v="659" actId="1076"/>
          <ac:spMkLst>
            <pc:docMk/>
            <pc:sldMk cId="3812394499" sldId="359"/>
            <ac:spMk id="3" creationId="{61ACD70C-14A6-9CDB-CF22-1E3EF59FE432}"/>
          </ac:spMkLst>
        </pc:spChg>
        <pc:spChg chg="add mod">
          <ac:chgData name="Changho Han" userId="6fb60621bad00da2" providerId="LiveId" clId="{44B852B6-B8C9-481D-BD60-2410C2E2DB32}" dt="2024-06-23T02:18:11.507" v="1046" actId="14100"/>
          <ac:spMkLst>
            <pc:docMk/>
            <pc:sldMk cId="3812394499" sldId="359"/>
            <ac:spMk id="7" creationId="{A350A98F-48F5-8DD7-0C2D-84021C9FFD17}"/>
          </ac:spMkLst>
        </pc:spChg>
        <pc:spChg chg="del mod">
          <ac:chgData name="Changho Han" userId="6fb60621bad00da2" providerId="LiveId" clId="{44B852B6-B8C9-481D-BD60-2410C2E2DB32}" dt="2024-06-23T01:16:31.028" v="498" actId="478"/>
          <ac:spMkLst>
            <pc:docMk/>
            <pc:sldMk cId="3812394499" sldId="359"/>
            <ac:spMk id="10" creationId="{ECD33E78-75E7-8A23-CBC7-61C1A1CF1167}"/>
          </ac:spMkLst>
        </pc:spChg>
        <pc:spChg chg="del mod">
          <ac:chgData name="Changho Han" userId="6fb60621bad00da2" providerId="LiveId" clId="{44B852B6-B8C9-481D-BD60-2410C2E2DB32}" dt="2024-06-23T01:16:31.028" v="498" actId="478"/>
          <ac:spMkLst>
            <pc:docMk/>
            <pc:sldMk cId="3812394499" sldId="359"/>
            <ac:spMk id="11" creationId="{8C08CF6B-64C9-5ABF-1558-7C2220A50345}"/>
          </ac:spMkLst>
        </pc:spChg>
        <pc:spChg chg="del mod">
          <ac:chgData name="Changho Han" userId="6fb60621bad00da2" providerId="LiveId" clId="{44B852B6-B8C9-481D-BD60-2410C2E2DB32}" dt="2024-06-23T01:16:28.645" v="497" actId="478"/>
          <ac:spMkLst>
            <pc:docMk/>
            <pc:sldMk cId="3812394499" sldId="359"/>
            <ac:spMk id="12" creationId="{D4ADCFD5-CB2E-00B4-7D2D-DC8A00E90AF1}"/>
          </ac:spMkLst>
        </pc:spChg>
        <pc:spChg chg="del mod">
          <ac:chgData name="Changho Han" userId="6fb60621bad00da2" providerId="LiveId" clId="{44B852B6-B8C9-481D-BD60-2410C2E2DB32}" dt="2024-06-23T01:16:28.645" v="497" actId="478"/>
          <ac:spMkLst>
            <pc:docMk/>
            <pc:sldMk cId="3812394499" sldId="359"/>
            <ac:spMk id="14" creationId="{F9E25A5B-8986-B892-A7DB-2991CE7C9583}"/>
          </ac:spMkLst>
        </pc:spChg>
        <pc:spChg chg="del mod">
          <ac:chgData name="Changho Han" userId="6fb60621bad00da2" providerId="LiveId" clId="{44B852B6-B8C9-481D-BD60-2410C2E2DB32}" dt="2024-06-23T01:16:28.645" v="497" actId="478"/>
          <ac:spMkLst>
            <pc:docMk/>
            <pc:sldMk cId="3812394499" sldId="359"/>
            <ac:spMk id="15" creationId="{1832CF59-24F4-14C0-50AB-42C6B3DC60CF}"/>
          </ac:spMkLst>
        </pc:spChg>
        <pc:spChg chg="del mod">
          <ac:chgData name="Changho Han" userId="6fb60621bad00da2" providerId="LiveId" clId="{44B852B6-B8C9-481D-BD60-2410C2E2DB32}" dt="2024-06-23T01:16:28.645" v="497" actId="478"/>
          <ac:spMkLst>
            <pc:docMk/>
            <pc:sldMk cId="3812394499" sldId="359"/>
            <ac:spMk id="16" creationId="{9BDDBC7B-8D3E-F046-C6A1-12BB17EB8147}"/>
          </ac:spMkLst>
        </pc:spChg>
        <pc:graphicFrameChg chg="add mod modGraphic">
          <ac:chgData name="Changho Han" userId="6fb60621bad00da2" providerId="LiveId" clId="{44B852B6-B8C9-481D-BD60-2410C2E2DB32}" dt="2024-06-23T02:29:18.052" v="1256" actId="20577"/>
          <ac:graphicFrameMkLst>
            <pc:docMk/>
            <pc:sldMk cId="3812394499" sldId="359"/>
            <ac:graphicFrameMk id="6" creationId="{103C72BF-74B3-B88F-0B6A-C36D972EC033}"/>
          </ac:graphicFrameMkLst>
        </pc:graphicFrameChg>
        <pc:graphicFrameChg chg="del mod">
          <ac:chgData name="Changho Han" userId="6fb60621bad00da2" providerId="LiveId" clId="{44B852B6-B8C9-481D-BD60-2410C2E2DB32}" dt="2024-06-23T01:16:31.028" v="498" actId="478"/>
          <ac:graphicFrameMkLst>
            <pc:docMk/>
            <pc:sldMk cId="3812394499" sldId="359"/>
            <ac:graphicFrameMk id="8" creationId="{F2FE4A47-CA39-AA46-A6DA-5326A8028DCE}"/>
          </ac:graphicFrameMkLst>
        </pc:graphicFrameChg>
        <pc:graphicFrameChg chg="del mod">
          <ac:chgData name="Changho Han" userId="6fb60621bad00da2" providerId="LiveId" clId="{44B852B6-B8C9-481D-BD60-2410C2E2DB32}" dt="2024-06-23T01:16:28.645" v="497" actId="478"/>
          <ac:graphicFrameMkLst>
            <pc:docMk/>
            <pc:sldMk cId="3812394499" sldId="359"/>
            <ac:graphicFrameMk id="13" creationId="{E81A4833-CD6B-02B6-2586-D241A90B851E}"/>
          </ac:graphicFrameMkLst>
        </pc:graphicFrameChg>
      </pc:sldChg>
      <pc:sldChg chg="addSp delSp modSp mod">
        <pc:chgData name="Changho Han" userId="6fb60621bad00da2" providerId="LiveId" clId="{44B852B6-B8C9-481D-BD60-2410C2E2DB32}" dt="2024-06-23T05:35:13.675" v="4516" actId="20577"/>
        <pc:sldMkLst>
          <pc:docMk/>
          <pc:sldMk cId="3866157815" sldId="360"/>
        </pc:sldMkLst>
        <pc:spChg chg="del">
          <ac:chgData name="Changho Han" userId="6fb60621bad00da2" providerId="LiveId" clId="{44B852B6-B8C9-481D-BD60-2410C2E2DB32}" dt="2024-06-23T03:41:36.166" v="1800" actId="478"/>
          <ac:spMkLst>
            <pc:docMk/>
            <pc:sldMk cId="3866157815" sldId="360"/>
            <ac:spMk id="2" creationId="{675F45A3-D385-9BED-C592-1D8CF069744C}"/>
          </ac:spMkLst>
        </pc:spChg>
        <pc:spChg chg="add mod">
          <ac:chgData name="Changho Han" userId="6fb60621bad00da2" providerId="LiveId" clId="{44B852B6-B8C9-481D-BD60-2410C2E2DB32}" dt="2024-06-23T05:35:13.675" v="4516" actId="20577"/>
          <ac:spMkLst>
            <pc:docMk/>
            <pc:sldMk cId="3866157815" sldId="360"/>
            <ac:spMk id="3" creationId="{0782E2F3-E323-6BD8-AF80-F863EA22DDF0}"/>
          </ac:spMkLst>
        </pc:spChg>
      </pc:sldChg>
      <pc:sldChg chg="addSp delSp modSp mod">
        <pc:chgData name="Changho Han" userId="6fb60621bad00da2" providerId="LiveId" clId="{44B852B6-B8C9-481D-BD60-2410C2E2DB32}" dt="2024-06-23T04:27:36.995" v="3652" actId="404"/>
        <pc:sldMkLst>
          <pc:docMk/>
          <pc:sldMk cId="1609241180" sldId="367"/>
        </pc:sldMkLst>
        <pc:spChg chg="add mod">
          <ac:chgData name="Changho Han" userId="6fb60621bad00da2" providerId="LiveId" clId="{44B852B6-B8C9-481D-BD60-2410C2E2DB32}" dt="2024-06-23T04:27:10.580" v="3636" actId="20577"/>
          <ac:spMkLst>
            <pc:docMk/>
            <pc:sldMk cId="1609241180" sldId="367"/>
            <ac:spMk id="2" creationId="{7693E8C4-B2BA-35F0-B865-F7B6CD985C22}"/>
          </ac:spMkLst>
        </pc:spChg>
        <pc:spChg chg="add mod">
          <ac:chgData name="Changho Han" userId="6fb60621bad00da2" providerId="LiveId" clId="{44B852B6-B8C9-481D-BD60-2410C2E2DB32}" dt="2024-06-23T04:27:02.749" v="3632" actId="1076"/>
          <ac:spMkLst>
            <pc:docMk/>
            <pc:sldMk cId="1609241180" sldId="367"/>
            <ac:spMk id="3" creationId="{618A482D-DB1A-2901-E97A-B47CBAA339C0}"/>
          </ac:spMkLst>
        </pc:spChg>
        <pc:spChg chg="mod">
          <ac:chgData name="Changho Han" userId="6fb60621bad00da2" providerId="LiveId" clId="{44B852B6-B8C9-481D-BD60-2410C2E2DB32}" dt="2024-06-23T04:24:34.467" v="3421" actId="1076"/>
          <ac:spMkLst>
            <pc:docMk/>
            <pc:sldMk cId="1609241180" sldId="367"/>
            <ac:spMk id="10" creationId="{AB323F58-C3DF-0B97-BCFD-33E299C012C4}"/>
          </ac:spMkLst>
        </pc:spChg>
        <pc:spChg chg="mod">
          <ac:chgData name="Changho Han" userId="6fb60621bad00da2" providerId="LiveId" clId="{44B852B6-B8C9-481D-BD60-2410C2E2DB32}" dt="2024-06-23T04:27:27.626" v="3650" actId="14100"/>
          <ac:spMkLst>
            <pc:docMk/>
            <pc:sldMk cId="1609241180" sldId="367"/>
            <ac:spMk id="11" creationId="{55E497B5-01F5-B034-7587-4BAA3B8ED22E}"/>
          </ac:spMkLst>
        </pc:spChg>
        <pc:spChg chg="add mod">
          <ac:chgData name="Changho Han" userId="6fb60621bad00da2" providerId="LiveId" clId="{44B852B6-B8C9-481D-BD60-2410C2E2DB32}" dt="2024-06-23T04:27:02.749" v="3632" actId="1076"/>
          <ac:spMkLst>
            <pc:docMk/>
            <pc:sldMk cId="1609241180" sldId="367"/>
            <ac:spMk id="12" creationId="{74957D38-9E17-0857-AC58-39B552496247}"/>
          </ac:spMkLst>
        </pc:spChg>
        <pc:spChg chg="del">
          <ac:chgData name="Changho Han" userId="6fb60621bad00da2" providerId="LiveId" clId="{44B852B6-B8C9-481D-BD60-2410C2E2DB32}" dt="2024-06-23T04:25:39.226" v="3459" actId="478"/>
          <ac:spMkLst>
            <pc:docMk/>
            <pc:sldMk cId="1609241180" sldId="367"/>
            <ac:spMk id="19" creationId="{080B04F0-B540-98B6-2084-1B7AD7E756F7}"/>
          </ac:spMkLst>
        </pc:spChg>
        <pc:spChg chg="add mod">
          <ac:chgData name="Changho Han" userId="6fb60621bad00da2" providerId="LiveId" clId="{44B852B6-B8C9-481D-BD60-2410C2E2DB32}" dt="2024-06-23T04:27:36.995" v="3652" actId="404"/>
          <ac:spMkLst>
            <pc:docMk/>
            <pc:sldMk cId="1609241180" sldId="367"/>
            <ac:spMk id="20" creationId="{5FDACE77-5B6D-E5BA-54DF-A272F7E4EA91}"/>
          </ac:spMkLst>
        </pc:spChg>
        <pc:spChg chg="add del mod">
          <ac:chgData name="Changho Han" userId="6fb60621bad00da2" providerId="LiveId" clId="{44B852B6-B8C9-481D-BD60-2410C2E2DB32}" dt="2024-06-23T04:27:16.306" v="3640" actId="478"/>
          <ac:spMkLst>
            <pc:docMk/>
            <pc:sldMk cId="1609241180" sldId="367"/>
            <ac:spMk id="21" creationId="{D8A3E62A-C60A-3916-B86F-4B65842C3706}"/>
          </ac:spMkLst>
        </pc:spChg>
        <pc:spChg chg="add mod">
          <ac:chgData name="Changho Han" userId="6fb60621bad00da2" providerId="LiveId" clId="{44B852B6-B8C9-481D-BD60-2410C2E2DB32}" dt="2024-06-23T04:27:36.995" v="3652" actId="404"/>
          <ac:spMkLst>
            <pc:docMk/>
            <pc:sldMk cId="1609241180" sldId="367"/>
            <ac:spMk id="22" creationId="{F57BFE84-836D-6D51-B1D5-2324C7E744BD}"/>
          </ac:spMkLst>
        </pc:spChg>
        <pc:spChg chg="mod">
          <ac:chgData name="Changho Han" userId="6fb60621bad00da2" providerId="LiveId" clId="{44B852B6-B8C9-481D-BD60-2410C2E2DB32}" dt="2024-06-23T04:25:36.344" v="3458" actId="20577"/>
          <ac:spMkLst>
            <pc:docMk/>
            <pc:sldMk cId="1609241180" sldId="367"/>
            <ac:spMk id="42" creationId="{3A8DAAC9-7D0A-A374-58D5-0EF8138A950A}"/>
          </ac:spMkLst>
        </pc:spChg>
        <pc:grpChg chg="add mod">
          <ac:chgData name="Changho Han" userId="6fb60621bad00da2" providerId="LiveId" clId="{44B852B6-B8C9-481D-BD60-2410C2E2DB32}" dt="2024-06-23T04:27:27.626" v="3650" actId="14100"/>
          <ac:grpSpMkLst>
            <pc:docMk/>
            <pc:sldMk cId="1609241180" sldId="367"/>
            <ac:grpSpMk id="6" creationId="{3BB52893-800D-1EED-826A-C073565D0CFA}"/>
          </ac:grpSpMkLst>
        </pc:grpChg>
        <pc:picChg chg="mod">
          <ac:chgData name="Changho Han" userId="6fb60621bad00da2" providerId="LiveId" clId="{44B852B6-B8C9-481D-BD60-2410C2E2DB32}" dt="2024-06-23T04:27:27.626" v="3650" actId="14100"/>
          <ac:picMkLst>
            <pc:docMk/>
            <pc:sldMk cId="1609241180" sldId="367"/>
            <ac:picMk id="7" creationId="{B20CB7E3-5656-A120-4C5B-ED00C7AD919A}"/>
          </ac:picMkLst>
        </pc:picChg>
        <pc:picChg chg="mod">
          <ac:chgData name="Changho Han" userId="6fb60621bad00da2" providerId="LiveId" clId="{44B852B6-B8C9-481D-BD60-2410C2E2DB32}" dt="2024-06-23T04:24:31.507" v="3420" actId="14100"/>
          <ac:picMkLst>
            <pc:docMk/>
            <pc:sldMk cId="1609241180" sldId="367"/>
            <ac:picMk id="8" creationId="{3C34CA82-B5F9-C49B-D113-AFD61948B884}"/>
          </ac:picMkLst>
        </pc:picChg>
        <pc:cxnChg chg="add mod">
          <ac:chgData name="Changho Han" userId="6fb60621bad00da2" providerId="LiveId" clId="{44B852B6-B8C9-481D-BD60-2410C2E2DB32}" dt="2024-06-23T04:27:02.749" v="3632" actId="1076"/>
          <ac:cxnSpMkLst>
            <pc:docMk/>
            <pc:sldMk cId="1609241180" sldId="367"/>
            <ac:cxnSpMk id="14" creationId="{2245E686-47A7-4C95-244C-DED470ED8781}"/>
          </ac:cxnSpMkLst>
        </pc:cxnChg>
        <pc:cxnChg chg="add mod">
          <ac:chgData name="Changho Han" userId="6fb60621bad00da2" providerId="LiveId" clId="{44B852B6-B8C9-481D-BD60-2410C2E2DB32}" dt="2024-06-23T04:27:02.749" v="3632" actId="1076"/>
          <ac:cxnSpMkLst>
            <pc:docMk/>
            <pc:sldMk cId="1609241180" sldId="367"/>
            <ac:cxnSpMk id="15" creationId="{9B02A001-5667-00F0-B677-EBB2BE811E88}"/>
          </ac:cxnSpMkLst>
        </pc:cxnChg>
      </pc:sldChg>
      <pc:sldChg chg="addSp delSp modSp mod">
        <pc:chgData name="Changho Han" userId="6fb60621bad00da2" providerId="LiveId" clId="{44B852B6-B8C9-481D-BD60-2410C2E2DB32}" dt="2024-06-23T04:53:06.717" v="4391" actId="692"/>
        <pc:sldMkLst>
          <pc:docMk/>
          <pc:sldMk cId="1369792744" sldId="370"/>
        </pc:sldMkLst>
        <pc:spChg chg="mod">
          <ac:chgData name="Changho Han" userId="6fb60621bad00da2" providerId="LiveId" clId="{44B852B6-B8C9-481D-BD60-2410C2E2DB32}" dt="2024-06-23T04:53:01.278" v="4390" actId="692"/>
          <ac:spMkLst>
            <pc:docMk/>
            <pc:sldMk cId="1369792744" sldId="370"/>
            <ac:spMk id="3" creationId="{7C4F9948-7D62-6586-FBD6-DDD2AB31D87C}"/>
          </ac:spMkLst>
        </pc:spChg>
        <pc:spChg chg="add mod">
          <ac:chgData name="Changho Han" userId="6fb60621bad00da2" providerId="LiveId" clId="{44B852B6-B8C9-481D-BD60-2410C2E2DB32}" dt="2024-06-23T04:52:28.278" v="4383"/>
          <ac:spMkLst>
            <pc:docMk/>
            <pc:sldMk cId="1369792744" sldId="370"/>
            <ac:spMk id="10" creationId="{2D392067-A5BE-3536-5FAC-B3B25177A489}"/>
          </ac:spMkLst>
        </pc:spChg>
        <pc:spChg chg="add mod">
          <ac:chgData name="Changho Han" userId="6fb60621bad00da2" providerId="LiveId" clId="{44B852B6-B8C9-481D-BD60-2410C2E2DB32}" dt="2024-06-23T04:53:06.717" v="4391" actId="692"/>
          <ac:spMkLst>
            <pc:docMk/>
            <pc:sldMk cId="1369792744" sldId="370"/>
            <ac:spMk id="12" creationId="{0B33E3C4-02C5-D39D-8C46-9D6889D82C6B}"/>
          </ac:spMkLst>
        </pc:spChg>
        <pc:spChg chg="del">
          <ac:chgData name="Changho Han" userId="6fb60621bad00da2" providerId="LiveId" clId="{44B852B6-B8C9-481D-BD60-2410C2E2DB32}" dt="2024-06-23T04:52:02.065" v="4378" actId="478"/>
          <ac:spMkLst>
            <pc:docMk/>
            <pc:sldMk cId="1369792744" sldId="370"/>
            <ac:spMk id="23" creationId="{EF0A7C22-B73B-AE45-7452-9FB11E9BD544}"/>
          </ac:spMkLst>
        </pc:spChg>
        <pc:cxnChg chg="add mod">
          <ac:chgData name="Changho Han" userId="6fb60621bad00da2" providerId="LiveId" clId="{44B852B6-B8C9-481D-BD60-2410C2E2DB32}" dt="2024-06-23T04:52:28.278" v="4383"/>
          <ac:cxnSpMkLst>
            <pc:docMk/>
            <pc:sldMk cId="1369792744" sldId="370"/>
            <ac:cxnSpMk id="11" creationId="{908D1419-EEAA-404D-ADA3-AC06FC59183B}"/>
          </ac:cxnSpMkLst>
        </pc:cxnChg>
        <pc:cxnChg chg="add mod">
          <ac:chgData name="Changho Han" userId="6fb60621bad00da2" providerId="LiveId" clId="{44B852B6-B8C9-481D-BD60-2410C2E2DB32}" dt="2024-06-23T04:52:50.690" v="4388" actId="692"/>
          <ac:cxnSpMkLst>
            <pc:docMk/>
            <pc:sldMk cId="1369792744" sldId="370"/>
            <ac:cxnSpMk id="13" creationId="{70275B89-8088-A7C4-CC54-DDEAC586E974}"/>
          </ac:cxnSpMkLst>
        </pc:cxnChg>
        <pc:cxnChg chg="del mod">
          <ac:chgData name="Changho Han" userId="6fb60621bad00da2" providerId="LiveId" clId="{44B852B6-B8C9-481D-BD60-2410C2E2DB32}" dt="2024-06-23T04:52:02.065" v="4378" actId="478"/>
          <ac:cxnSpMkLst>
            <pc:docMk/>
            <pc:sldMk cId="1369792744" sldId="370"/>
            <ac:cxnSpMk id="33" creationId="{766B4FAB-5289-E348-81DD-5F6FD5F7A37F}"/>
          </ac:cxnSpMkLst>
        </pc:cxnChg>
      </pc:sldChg>
      <pc:sldChg chg="addSp delSp modSp mod">
        <pc:chgData name="Changho Han" userId="6fb60621bad00da2" providerId="LiveId" clId="{44B852B6-B8C9-481D-BD60-2410C2E2DB32}" dt="2024-06-23T04:19:07.698" v="3396" actId="20577"/>
        <pc:sldMkLst>
          <pc:docMk/>
          <pc:sldMk cId="2578275737" sldId="371"/>
        </pc:sldMkLst>
        <pc:spChg chg="add del mod">
          <ac:chgData name="Changho Han" userId="6fb60621bad00da2" providerId="LiveId" clId="{44B852B6-B8C9-481D-BD60-2410C2E2DB32}" dt="2024-06-23T01:54:42.043" v="910" actId="478"/>
          <ac:spMkLst>
            <pc:docMk/>
            <pc:sldMk cId="2578275737" sldId="371"/>
            <ac:spMk id="2" creationId="{A6103757-E529-FA61-17B5-C7649985B4BD}"/>
          </ac:spMkLst>
        </pc:spChg>
        <pc:spChg chg="add mod">
          <ac:chgData name="Changho Han" userId="6fb60621bad00da2" providerId="LiveId" clId="{44B852B6-B8C9-481D-BD60-2410C2E2DB32}" dt="2024-06-23T04:19:07.698" v="3396" actId="20577"/>
          <ac:spMkLst>
            <pc:docMk/>
            <pc:sldMk cId="2578275737" sldId="371"/>
            <ac:spMk id="6" creationId="{662F43AF-49EC-AD2A-6C70-51A031E35AF5}"/>
          </ac:spMkLst>
        </pc:spChg>
      </pc:sldChg>
      <pc:sldChg chg="addSp delSp modSp mod">
        <pc:chgData name="Changho Han" userId="6fb60621bad00da2" providerId="LiveId" clId="{44B852B6-B8C9-481D-BD60-2410C2E2DB32}" dt="2024-06-23T04:53:15.212" v="4392"/>
        <pc:sldMkLst>
          <pc:docMk/>
          <pc:sldMk cId="4034436632" sldId="372"/>
        </pc:sldMkLst>
        <pc:spChg chg="add mod">
          <ac:chgData name="Changho Han" userId="6fb60621bad00da2" providerId="LiveId" clId="{44B852B6-B8C9-481D-BD60-2410C2E2DB32}" dt="2024-06-23T04:53:15.212" v="4392"/>
          <ac:spMkLst>
            <pc:docMk/>
            <pc:sldMk cId="4034436632" sldId="372"/>
            <ac:spMk id="10" creationId="{0A3B8B95-D348-1547-08DB-DF477387AEA2}"/>
          </ac:spMkLst>
        </pc:spChg>
        <pc:spChg chg="del">
          <ac:chgData name="Changho Han" userId="6fb60621bad00da2" providerId="LiveId" clId="{44B852B6-B8C9-481D-BD60-2410C2E2DB32}" dt="2024-06-23T04:52:07.504" v="4379" actId="478"/>
          <ac:spMkLst>
            <pc:docMk/>
            <pc:sldMk cId="4034436632" sldId="372"/>
            <ac:spMk id="23" creationId="{EF0A7C22-B73B-AE45-7452-9FB11E9BD544}"/>
          </ac:spMkLst>
        </pc:spChg>
        <pc:cxnChg chg="add mod">
          <ac:chgData name="Changho Han" userId="6fb60621bad00da2" providerId="LiveId" clId="{44B852B6-B8C9-481D-BD60-2410C2E2DB32}" dt="2024-06-23T04:53:15.212" v="4392"/>
          <ac:cxnSpMkLst>
            <pc:docMk/>
            <pc:sldMk cId="4034436632" sldId="372"/>
            <ac:cxnSpMk id="11" creationId="{68DA59E2-8E07-580F-AB37-4D147ABA7B59}"/>
          </ac:cxnSpMkLst>
        </pc:cxnChg>
        <pc:cxnChg chg="del mod">
          <ac:chgData name="Changho Han" userId="6fb60621bad00da2" providerId="LiveId" clId="{44B852B6-B8C9-481D-BD60-2410C2E2DB32}" dt="2024-06-23T04:52:07.504" v="4379" actId="478"/>
          <ac:cxnSpMkLst>
            <pc:docMk/>
            <pc:sldMk cId="4034436632" sldId="372"/>
            <ac:cxnSpMk id="33" creationId="{766B4FAB-5289-E348-81DD-5F6FD5F7A37F}"/>
          </ac:cxnSpMkLst>
        </pc:cxnChg>
      </pc:sldChg>
      <pc:sldChg chg="del">
        <pc:chgData name="Changho Han" userId="6fb60621bad00da2" providerId="LiveId" clId="{44B852B6-B8C9-481D-BD60-2410C2E2DB32}" dt="2024-06-23T04:53:24.966" v="4393" actId="47"/>
        <pc:sldMkLst>
          <pc:docMk/>
          <pc:sldMk cId="2703912947" sldId="373"/>
        </pc:sldMkLst>
      </pc:sldChg>
      <pc:sldChg chg="modSp mod">
        <pc:chgData name="Changho Han" userId="6fb60621bad00da2" providerId="LiveId" clId="{44B852B6-B8C9-481D-BD60-2410C2E2DB32}" dt="2024-06-23T03:40:57.327" v="1799" actId="20577"/>
        <pc:sldMkLst>
          <pc:docMk/>
          <pc:sldMk cId="3586639835" sldId="375"/>
        </pc:sldMkLst>
        <pc:spChg chg="mod">
          <ac:chgData name="Changho Han" userId="6fb60621bad00da2" providerId="LiveId" clId="{44B852B6-B8C9-481D-BD60-2410C2E2DB32}" dt="2024-06-23T03:40:57.327" v="1799" actId="20577"/>
          <ac:spMkLst>
            <pc:docMk/>
            <pc:sldMk cId="3586639835" sldId="375"/>
            <ac:spMk id="2" creationId="{CE3BD824-40B4-C2AE-461E-758A9628B74E}"/>
          </ac:spMkLst>
        </pc:spChg>
      </pc:sldChg>
      <pc:sldChg chg="addSp delSp modSp mod">
        <pc:chgData name="Changho Han" userId="6fb60621bad00da2" providerId="LiveId" clId="{44B852B6-B8C9-481D-BD60-2410C2E2DB32}" dt="2024-06-23T04:09:39.890" v="3146" actId="20577"/>
        <pc:sldMkLst>
          <pc:docMk/>
          <pc:sldMk cId="1712012883" sldId="376"/>
        </pc:sldMkLst>
        <pc:spChg chg="del">
          <ac:chgData name="Changho Han" userId="6fb60621bad00da2" providerId="LiveId" clId="{44B852B6-B8C9-481D-BD60-2410C2E2DB32}" dt="2024-06-23T02:27:50.212" v="1230" actId="478"/>
          <ac:spMkLst>
            <pc:docMk/>
            <pc:sldMk cId="1712012883" sldId="376"/>
            <ac:spMk id="2" creationId="{CE3BD824-40B4-C2AE-461E-758A9628B74E}"/>
          </ac:spMkLst>
        </pc:spChg>
        <pc:spChg chg="del">
          <ac:chgData name="Changho Han" userId="6fb60621bad00da2" providerId="LiveId" clId="{44B852B6-B8C9-481D-BD60-2410C2E2DB32}" dt="2024-06-23T02:26:11.593" v="1201" actId="478"/>
          <ac:spMkLst>
            <pc:docMk/>
            <pc:sldMk cId="1712012883" sldId="376"/>
            <ac:spMk id="6" creationId="{95B2C871-5522-AE6B-AC5E-21357F169F36}"/>
          </ac:spMkLst>
        </pc:spChg>
        <pc:spChg chg="mod">
          <ac:chgData name="Changho Han" userId="6fb60621bad00da2" providerId="LiveId" clId="{44B852B6-B8C9-481D-BD60-2410C2E2DB32}" dt="2024-06-23T02:27:48.445" v="1229" actId="20577"/>
          <ac:spMkLst>
            <pc:docMk/>
            <pc:sldMk cId="1712012883" sldId="376"/>
            <ac:spMk id="9" creationId="{56A86E43-7665-4418-DC4C-28B43CCB7988}"/>
          </ac:spMkLst>
        </pc:spChg>
        <pc:spChg chg="add mod">
          <ac:chgData name="Changho Han" userId="6fb60621bad00da2" providerId="LiveId" clId="{44B852B6-B8C9-481D-BD60-2410C2E2DB32}" dt="2024-06-23T03:51:28.244" v="2541" actId="1076"/>
          <ac:spMkLst>
            <pc:docMk/>
            <pc:sldMk cId="1712012883" sldId="376"/>
            <ac:spMk id="12" creationId="{184EE9FC-78E3-2CA2-C052-7C11B3899A54}"/>
          </ac:spMkLst>
        </pc:spChg>
        <pc:spChg chg="add mod">
          <ac:chgData name="Changho Han" userId="6fb60621bad00da2" providerId="LiveId" clId="{44B852B6-B8C9-481D-BD60-2410C2E2DB32}" dt="2024-06-23T03:51:28.244" v="2541" actId="1076"/>
          <ac:spMkLst>
            <pc:docMk/>
            <pc:sldMk cId="1712012883" sldId="376"/>
            <ac:spMk id="13" creationId="{CD6AA619-A7C1-EDED-A0EF-ADB90FC28F00}"/>
          </ac:spMkLst>
        </pc:spChg>
        <pc:spChg chg="add mod">
          <ac:chgData name="Changho Han" userId="6fb60621bad00da2" providerId="LiveId" clId="{44B852B6-B8C9-481D-BD60-2410C2E2DB32}" dt="2024-06-23T03:51:28.244" v="2541" actId="1076"/>
          <ac:spMkLst>
            <pc:docMk/>
            <pc:sldMk cId="1712012883" sldId="376"/>
            <ac:spMk id="14" creationId="{1E31E4E2-9B88-781B-E9CE-32BA74C879DD}"/>
          </ac:spMkLst>
        </pc:spChg>
        <pc:spChg chg="add mod">
          <ac:chgData name="Changho Han" userId="6fb60621bad00da2" providerId="LiveId" clId="{44B852B6-B8C9-481D-BD60-2410C2E2DB32}" dt="2024-06-23T03:51:28.244" v="2541" actId="1076"/>
          <ac:spMkLst>
            <pc:docMk/>
            <pc:sldMk cId="1712012883" sldId="376"/>
            <ac:spMk id="15" creationId="{7261886D-AC60-5345-A538-FA9525E70215}"/>
          </ac:spMkLst>
        </pc:spChg>
        <pc:spChg chg="add mod">
          <ac:chgData name="Changho Han" userId="6fb60621bad00da2" providerId="LiveId" clId="{44B852B6-B8C9-481D-BD60-2410C2E2DB32}" dt="2024-06-23T03:51:28.244" v="2541" actId="1076"/>
          <ac:spMkLst>
            <pc:docMk/>
            <pc:sldMk cId="1712012883" sldId="376"/>
            <ac:spMk id="16" creationId="{9CC578C4-28B3-34F7-B0BF-4728F075019F}"/>
          </ac:spMkLst>
        </pc:spChg>
        <pc:spChg chg="add mod">
          <ac:chgData name="Changho Han" userId="6fb60621bad00da2" providerId="LiveId" clId="{44B852B6-B8C9-481D-BD60-2410C2E2DB32}" dt="2024-06-23T03:51:28.244" v="2541" actId="1076"/>
          <ac:spMkLst>
            <pc:docMk/>
            <pc:sldMk cId="1712012883" sldId="376"/>
            <ac:spMk id="17" creationId="{9FC29C5B-C5AF-4F6D-78DF-5757277A998C}"/>
          </ac:spMkLst>
        </pc:spChg>
        <pc:spChg chg="add mod">
          <ac:chgData name="Changho Han" userId="6fb60621bad00da2" providerId="LiveId" clId="{44B852B6-B8C9-481D-BD60-2410C2E2DB32}" dt="2024-06-23T03:51:28.244" v="2541" actId="1076"/>
          <ac:spMkLst>
            <pc:docMk/>
            <pc:sldMk cId="1712012883" sldId="376"/>
            <ac:spMk id="18" creationId="{0956CE3F-14B1-5F5A-2547-EA8E92A18903}"/>
          </ac:spMkLst>
        </pc:spChg>
        <pc:graphicFrameChg chg="mod modGraphic">
          <ac:chgData name="Changho Han" userId="6fb60621bad00da2" providerId="LiveId" clId="{44B852B6-B8C9-481D-BD60-2410C2E2DB32}" dt="2024-06-23T03:52:51.874" v="2614" actId="14734"/>
          <ac:graphicFrameMkLst>
            <pc:docMk/>
            <pc:sldMk cId="1712012883" sldId="376"/>
            <ac:graphicFrameMk id="3" creationId="{7BB7C1CE-4EC7-7613-AA0E-A6306EA77DA4}"/>
          </ac:graphicFrameMkLst>
        </pc:graphicFrameChg>
        <pc:graphicFrameChg chg="add mod modGraphic">
          <ac:chgData name="Changho Han" userId="6fb60621bad00da2" providerId="LiveId" clId="{44B852B6-B8C9-481D-BD60-2410C2E2DB32}" dt="2024-06-23T04:09:39.890" v="3146" actId="20577"/>
          <ac:graphicFrameMkLst>
            <pc:docMk/>
            <pc:sldMk cId="1712012883" sldId="376"/>
            <ac:graphicFrameMk id="19" creationId="{F410AA85-35D2-5F0C-F647-8D5D2621664A}"/>
          </ac:graphicFrameMkLst>
        </pc:graphicFrameChg>
        <pc:picChg chg="add del mod">
          <ac:chgData name="Changho Han" userId="6fb60621bad00da2" providerId="LiveId" clId="{44B852B6-B8C9-481D-BD60-2410C2E2DB32}" dt="2024-06-23T02:26:19.363" v="1205" actId="478"/>
          <ac:picMkLst>
            <pc:docMk/>
            <pc:sldMk cId="1712012883" sldId="376"/>
            <ac:picMk id="8" creationId="{BE174D8E-F6E4-4625-2492-FEE188DC85A3}"/>
          </ac:picMkLst>
        </pc:picChg>
        <pc:picChg chg="add mod">
          <ac:chgData name="Changho Han" userId="6fb60621bad00da2" providerId="LiveId" clId="{44B852B6-B8C9-481D-BD60-2410C2E2DB32}" dt="2024-06-23T03:51:28.244" v="2541" actId="1076"/>
          <ac:picMkLst>
            <pc:docMk/>
            <pc:sldMk cId="1712012883" sldId="376"/>
            <ac:picMk id="11" creationId="{0C897D10-086D-AE41-F33D-9BC73B525FE4}"/>
          </ac:picMkLst>
        </pc:picChg>
      </pc:sldChg>
      <pc:sldChg chg="modSp mod">
        <pc:chgData name="Changho Han" userId="6fb60621bad00da2" providerId="LiveId" clId="{44B852B6-B8C9-481D-BD60-2410C2E2DB32}" dt="2024-06-24T00:23:14.547" v="4536" actId="20577"/>
        <pc:sldMkLst>
          <pc:docMk/>
          <pc:sldMk cId="4024834575" sldId="377"/>
        </pc:sldMkLst>
        <pc:spChg chg="mod">
          <ac:chgData name="Changho Han" userId="6fb60621bad00da2" providerId="LiveId" clId="{44B852B6-B8C9-481D-BD60-2410C2E2DB32}" dt="2024-06-24T00:23:14.547" v="4536" actId="20577"/>
          <ac:spMkLst>
            <pc:docMk/>
            <pc:sldMk cId="4024834575" sldId="377"/>
            <ac:spMk id="3" creationId="{0E037702-A2A1-5F36-A738-9EE78FE7B932}"/>
          </ac:spMkLst>
        </pc:spChg>
      </pc:sldChg>
      <pc:sldChg chg="modSp mod">
        <pc:chgData name="Changho Han" userId="6fb60621bad00da2" providerId="LiveId" clId="{44B852B6-B8C9-481D-BD60-2410C2E2DB32}" dt="2024-06-23T04:57:52.961" v="4439" actId="115"/>
        <pc:sldMkLst>
          <pc:docMk/>
          <pc:sldMk cId="563646002" sldId="378"/>
        </pc:sldMkLst>
        <pc:spChg chg="mod">
          <ac:chgData name="Changho Han" userId="6fb60621bad00da2" providerId="LiveId" clId="{44B852B6-B8C9-481D-BD60-2410C2E2DB32}" dt="2024-06-23T04:04:35.861" v="3066" actId="20577"/>
          <ac:spMkLst>
            <pc:docMk/>
            <pc:sldMk cId="563646002" sldId="378"/>
            <ac:spMk id="2" creationId="{C4D55EA4-6354-EA25-7E2C-8CCD50551619}"/>
          </ac:spMkLst>
        </pc:spChg>
        <pc:spChg chg="mod">
          <ac:chgData name="Changho Han" userId="6fb60621bad00da2" providerId="LiveId" clId="{44B852B6-B8C9-481D-BD60-2410C2E2DB32}" dt="2024-06-23T04:57:52.961" v="4439" actId="115"/>
          <ac:spMkLst>
            <pc:docMk/>
            <pc:sldMk cId="563646002" sldId="378"/>
            <ac:spMk id="3" creationId="{0E037702-A2A1-5F36-A738-9EE78FE7B932}"/>
          </ac:spMkLst>
        </pc:spChg>
        <pc:spChg chg="mod">
          <ac:chgData name="Changho Han" userId="6fb60621bad00da2" providerId="LiveId" clId="{44B852B6-B8C9-481D-BD60-2410C2E2DB32}" dt="2024-06-23T04:57:30.704" v="4438" actId="20577"/>
          <ac:spMkLst>
            <pc:docMk/>
            <pc:sldMk cId="563646002" sldId="378"/>
            <ac:spMk id="6" creationId="{A85B0B36-13FA-F573-44F0-379636948934}"/>
          </ac:spMkLst>
        </pc:spChg>
        <pc:picChg chg="mod">
          <ac:chgData name="Changho Han" userId="6fb60621bad00da2" providerId="LiveId" clId="{44B852B6-B8C9-481D-BD60-2410C2E2DB32}" dt="2024-06-23T01:57:48.557" v="913" actId="14100"/>
          <ac:picMkLst>
            <pc:docMk/>
            <pc:sldMk cId="563646002" sldId="378"/>
            <ac:picMk id="7" creationId="{4842946D-7913-C15C-CBDB-C25872E2A78C}"/>
          </ac:picMkLst>
        </pc:picChg>
      </pc:sldChg>
      <pc:sldChg chg="add del">
        <pc:chgData name="Changho Han" userId="6fb60621bad00da2" providerId="LiveId" clId="{44B852B6-B8C9-481D-BD60-2410C2E2DB32}" dt="2024-06-23T04:03:53.921" v="3044" actId="47"/>
        <pc:sldMkLst>
          <pc:docMk/>
          <pc:sldMk cId="2282136119" sldId="379"/>
        </pc:sldMkLst>
      </pc:sldChg>
      <pc:sldChg chg="addSp modSp mod ord">
        <pc:chgData name="Changho Han" userId="6fb60621bad00da2" providerId="LiveId" clId="{44B852B6-B8C9-481D-BD60-2410C2E2DB32}" dt="2024-06-23T04:47:03.136" v="4352" actId="2711"/>
        <pc:sldMkLst>
          <pc:docMk/>
          <pc:sldMk cId="852447166" sldId="380"/>
        </pc:sldMkLst>
        <pc:spChg chg="mod">
          <ac:chgData name="Changho Han" userId="6fb60621bad00da2" providerId="LiveId" clId="{44B852B6-B8C9-481D-BD60-2410C2E2DB32}" dt="2024-06-23T04:47:03.136" v="4352" actId="2711"/>
          <ac:spMkLst>
            <pc:docMk/>
            <pc:sldMk cId="852447166" sldId="380"/>
            <ac:spMk id="2" creationId="{B177BED9-F495-70BF-4F35-E9F357EDC0C1}"/>
          </ac:spMkLst>
        </pc:spChg>
        <pc:spChg chg="add mod">
          <ac:chgData name="Changho Han" userId="6fb60621bad00da2" providerId="LiveId" clId="{44B852B6-B8C9-481D-BD60-2410C2E2DB32}" dt="2024-06-23T04:35:11.183" v="4118"/>
          <ac:spMkLst>
            <pc:docMk/>
            <pc:sldMk cId="852447166" sldId="380"/>
            <ac:spMk id="3" creationId="{26E29EE8-61D8-601E-C938-69FC226ED405}"/>
          </ac:spMkLst>
        </pc:spChg>
        <pc:picChg chg="add mod">
          <ac:chgData name="Changho Han" userId="6fb60621bad00da2" providerId="LiveId" clId="{44B852B6-B8C9-481D-BD60-2410C2E2DB32}" dt="2024-06-23T04:34:36.554" v="4114" actId="14100"/>
          <ac:picMkLst>
            <pc:docMk/>
            <pc:sldMk cId="852447166" sldId="380"/>
            <ac:picMk id="7" creationId="{228269A3-6DD1-401A-E1C8-FA5C809F95B8}"/>
          </ac:picMkLst>
        </pc:picChg>
        <pc:picChg chg="add mod">
          <ac:chgData name="Changho Han" userId="6fb60621bad00da2" providerId="LiveId" clId="{44B852B6-B8C9-481D-BD60-2410C2E2DB32}" dt="2024-06-23T04:32:41.385" v="4093" actId="1076"/>
          <ac:picMkLst>
            <pc:docMk/>
            <pc:sldMk cId="852447166" sldId="380"/>
            <ac:picMk id="10" creationId="{4F1DA22A-20A1-8A1F-16B2-99E6063DCD7A}"/>
          </ac:picMkLst>
        </pc:picChg>
      </pc:sldChg>
      <pc:sldChg chg="del">
        <pc:chgData name="Changho Han" userId="6fb60621bad00da2" providerId="LiveId" clId="{44B852B6-B8C9-481D-BD60-2410C2E2DB32}" dt="2024-06-23T01:45:42.123" v="851" actId="47"/>
        <pc:sldMkLst>
          <pc:docMk/>
          <pc:sldMk cId="1541246202" sldId="381"/>
        </pc:sldMkLst>
      </pc:sldChg>
      <pc:sldChg chg="addSp delSp modSp mod">
        <pc:chgData name="Changho Han" userId="6fb60621bad00da2" providerId="LiveId" clId="{44B852B6-B8C9-481D-BD60-2410C2E2DB32}" dt="2024-06-23T03:36:26.210" v="1474" actId="1038"/>
        <pc:sldMkLst>
          <pc:docMk/>
          <pc:sldMk cId="3059617170" sldId="382"/>
        </pc:sldMkLst>
        <pc:spChg chg="del">
          <ac:chgData name="Changho Han" userId="6fb60621bad00da2" providerId="LiveId" clId="{44B852B6-B8C9-481D-BD60-2410C2E2DB32}" dt="2024-06-22T12:09:15.479" v="72" actId="478"/>
          <ac:spMkLst>
            <pc:docMk/>
            <pc:sldMk cId="3059617170" sldId="382"/>
            <ac:spMk id="2" creationId="{363BE7BA-C6ED-6E59-8C46-3352F3025CB9}"/>
          </ac:spMkLst>
        </pc:spChg>
        <pc:spChg chg="add mod">
          <ac:chgData name="Changho Han" userId="6fb60621bad00da2" providerId="LiveId" clId="{44B852B6-B8C9-481D-BD60-2410C2E2DB32}" dt="2024-06-23T03:34:40.898" v="1390" actId="164"/>
          <ac:spMkLst>
            <pc:docMk/>
            <pc:sldMk cId="3059617170" sldId="382"/>
            <ac:spMk id="7" creationId="{E3EEB061-D20D-7265-F3B1-106D4A141C3B}"/>
          </ac:spMkLst>
        </pc:spChg>
        <pc:spChg chg="add del mod ord">
          <ac:chgData name="Changho Han" userId="6fb60621bad00da2" providerId="LiveId" clId="{44B852B6-B8C9-481D-BD60-2410C2E2DB32}" dt="2024-06-23T03:34:40.898" v="1390" actId="164"/>
          <ac:spMkLst>
            <pc:docMk/>
            <pc:sldMk cId="3059617170" sldId="382"/>
            <ac:spMk id="8" creationId="{529FF54C-1497-CA89-DC2D-5BA239D75AD5}"/>
          </ac:spMkLst>
        </pc:spChg>
        <pc:spChg chg="add mod">
          <ac:chgData name="Changho Han" userId="6fb60621bad00da2" providerId="LiveId" clId="{44B852B6-B8C9-481D-BD60-2410C2E2DB32}" dt="2024-06-23T03:36:26.210" v="1474" actId="1038"/>
          <ac:spMkLst>
            <pc:docMk/>
            <pc:sldMk cId="3059617170" sldId="382"/>
            <ac:spMk id="11" creationId="{B546D618-EFEB-3758-9E76-3E1822B145BD}"/>
          </ac:spMkLst>
        </pc:spChg>
        <pc:grpChg chg="add mod ord">
          <ac:chgData name="Changho Han" userId="6fb60621bad00da2" providerId="LiveId" clId="{44B852B6-B8C9-481D-BD60-2410C2E2DB32}" dt="2024-06-23T03:35:36.188" v="1417" actId="1076"/>
          <ac:grpSpMkLst>
            <pc:docMk/>
            <pc:sldMk cId="3059617170" sldId="382"/>
            <ac:grpSpMk id="2" creationId="{123FAB48-9461-ED6D-301F-228ED89210E9}"/>
          </ac:grpSpMkLst>
        </pc:grpChg>
        <pc:picChg chg="add del mod ord">
          <ac:chgData name="Changho Han" userId="6fb60621bad00da2" providerId="LiveId" clId="{44B852B6-B8C9-481D-BD60-2410C2E2DB32}" dt="2024-06-23T03:34:40.898" v="1390" actId="164"/>
          <ac:picMkLst>
            <pc:docMk/>
            <pc:sldMk cId="3059617170" sldId="382"/>
            <ac:picMk id="6" creationId="{66482D91-FD1B-1FEB-47F6-CB2354153A52}"/>
          </ac:picMkLst>
        </pc:picChg>
        <pc:picChg chg="add mod ord">
          <ac:chgData name="Changho Han" userId="6fb60621bad00da2" providerId="LiveId" clId="{44B852B6-B8C9-481D-BD60-2410C2E2DB32}" dt="2024-06-23T03:36:04.318" v="1438" actId="1076"/>
          <ac:picMkLst>
            <pc:docMk/>
            <pc:sldMk cId="3059617170" sldId="382"/>
            <ac:picMk id="10" creationId="{1E4159F6-1AD1-4924-D0E0-D22724C56990}"/>
          </ac:picMkLst>
        </pc:picChg>
      </pc:sldChg>
      <pc:sldChg chg="addSp delSp modSp add mod">
        <pc:chgData name="Changho Han" userId="6fb60621bad00da2" providerId="LiveId" clId="{44B852B6-B8C9-481D-BD60-2410C2E2DB32}" dt="2024-06-23T03:59:14.037" v="2819" actId="20577"/>
        <pc:sldMkLst>
          <pc:docMk/>
          <pc:sldMk cId="807520605" sldId="383"/>
        </pc:sldMkLst>
        <pc:spChg chg="del">
          <ac:chgData name="Changho Han" userId="6fb60621bad00da2" providerId="LiveId" clId="{44B852B6-B8C9-481D-BD60-2410C2E2DB32}" dt="2024-06-22T12:19:21.292" v="250" actId="478"/>
          <ac:spMkLst>
            <pc:docMk/>
            <pc:sldMk cId="807520605" sldId="383"/>
            <ac:spMk id="7" creationId="{E3EEB061-D20D-7265-F3B1-106D4A141C3B}"/>
          </ac:spMkLst>
        </pc:spChg>
        <pc:spChg chg="mod ord">
          <ac:chgData name="Changho Han" userId="6fb60621bad00da2" providerId="LiveId" clId="{44B852B6-B8C9-481D-BD60-2410C2E2DB32}" dt="2024-06-23T03:57:50.413" v="2703" actId="313"/>
          <ac:spMkLst>
            <pc:docMk/>
            <pc:sldMk cId="807520605" sldId="383"/>
            <ac:spMk id="8" creationId="{529FF54C-1497-CA89-DC2D-5BA239D75AD5}"/>
          </ac:spMkLst>
        </pc:spChg>
        <pc:spChg chg="add del mod">
          <ac:chgData name="Changho Han" userId="6fb60621bad00da2" providerId="LiveId" clId="{44B852B6-B8C9-481D-BD60-2410C2E2DB32}" dt="2024-06-23T03:37:19.627" v="1493" actId="478"/>
          <ac:spMkLst>
            <pc:docMk/>
            <pc:sldMk cId="807520605" sldId="383"/>
            <ac:spMk id="14" creationId="{144D7705-23BD-4352-1FFA-69DF85DCAFEB}"/>
          </ac:spMkLst>
        </pc:spChg>
        <pc:spChg chg="add del mod">
          <ac:chgData name="Changho Han" userId="6fb60621bad00da2" providerId="LiveId" clId="{44B852B6-B8C9-481D-BD60-2410C2E2DB32}" dt="2024-06-23T03:37:21.257" v="1495" actId="478"/>
          <ac:spMkLst>
            <pc:docMk/>
            <pc:sldMk cId="807520605" sldId="383"/>
            <ac:spMk id="15" creationId="{5C1D813B-C18F-238D-B3E3-80C1DCECAB8F}"/>
          </ac:spMkLst>
        </pc:spChg>
        <pc:spChg chg="add mod">
          <ac:chgData name="Changho Han" userId="6fb60621bad00da2" providerId="LiveId" clId="{44B852B6-B8C9-481D-BD60-2410C2E2DB32}" dt="2024-06-23T03:57:58.963" v="2720" actId="20577"/>
          <ac:spMkLst>
            <pc:docMk/>
            <pc:sldMk cId="807520605" sldId="383"/>
            <ac:spMk id="21" creationId="{534CCDA1-3706-9675-CAF7-0BC36D22D064}"/>
          </ac:spMkLst>
        </pc:spChg>
        <pc:spChg chg="add del mod">
          <ac:chgData name="Changho Han" userId="6fb60621bad00da2" providerId="LiveId" clId="{44B852B6-B8C9-481D-BD60-2410C2E2DB32}" dt="2024-06-23T03:57:25.393" v="2679" actId="478"/>
          <ac:spMkLst>
            <pc:docMk/>
            <pc:sldMk cId="807520605" sldId="383"/>
            <ac:spMk id="22" creationId="{F1468EA3-721E-77C6-457C-E05C69BCBDA0}"/>
          </ac:spMkLst>
        </pc:spChg>
        <pc:spChg chg="add mod">
          <ac:chgData name="Changho Han" userId="6fb60621bad00da2" providerId="LiveId" clId="{44B852B6-B8C9-481D-BD60-2410C2E2DB32}" dt="2024-06-23T03:58:44.332" v="2774" actId="20577"/>
          <ac:spMkLst>
            <pc:docMk/>
            <pc:sldMk cId="807520605" sldId="383"/>
            <ac:spMk id="23" creationId="{B7F5775C-CC2B-5E97-1945-F5BF6DB3A569}"/>
          </ac:spMkLst>
        </pc:spChg>
        <pc:spChg chg="add mod">
          <ac:chgData name="Changho Han" userId="6fb60621bad00da2" providerId="LiveId" clId="{44B852B6-B8C9-481D-BD60-2410C2E2DB32}" dt="2024-06-23T03:59:14.037" v="2819" actId="20577"/>
          <ac:spMkLst>
            <pc:docMk/>
            <pc:sldMk cId="807520605" sldId="383"/>
            <ac:spMk id="24" creationId="{46078BF6-75CC-6170-81E0-D13164D677D4}"/>
          </ac:spMkLst>
        </pc:spChg>
        <pc:picChg chg="add del mod">
          <ac:chgData name="Changho Han" userId="6fb60621bad00da2" providerId="LiveId" clId="{44B852B6-B8C9-481D-BD60-2410C2E2DB32}" dt="2024-06-23T03:37:05.228" v="1485" actId="478"/>
          <ac:picMkLst>
            <pc:docMk/>
            <pc:sldMk cId="807520605" sldId="383"/>
            <ac:picMk id="3" creationId="{230D1FC9-0000-B3BC-8323-70351E64148F}"/>
          </ac:picMkLst>
        </pc:picChg>
        <pc:picChg chg="add del mod ord">
          <ac:chgData name="Changho Han" userId="6fb60621bad00da2" providerId="LiveId" clId="{44B852B6-B8C9-481D-BD60-2410C2E2DB32}" dt="2024-06-23T03:56:15.883" v="2631" actId="478"/>
          <ac:picMkLst>
            <pc:docMk/>
            <pc:sldMk cId="807520605" sldId="383"/>
            <ac:picMk id="6" creationId="{1BAC6B9A-EC02-B172-4107-055410C6B7C3}"/>
          </ac:picMkLst>
        </pc:picChg>
        <pc:picChg chg="del">
          <ac:chgData name="Changho Han" userId="6fb60621bad00da2" providerId="LiveId" clId="{44B852B6-B8C9-481D-BD60-2410C2E2DB32}" dt="2024-06-22T12:19:19.312" v="249" actId="478"/>
          <ac:picMkLst>
            <pc:docMk/>
            <pc:sldMk cId="807520605" sldId="383"/>
            <ac:picMk id="6" creationId="{66482D91-FD1B-1FEB-47F6-CB2354153A52}"/>
          </ac:picMkLst>
        </pc:picChg>
        <pc:picChg chg="add mod">
          <ac:chgData name="Changho Han" userId="6fb60621bad00da2" providerId="LiveId" clId="{44B852B6-B8C9-481D-BD60-2410C2E2DB32}" dt="2024-06-23T03:57:09.343" v="2667" actId="1035"/>
          <ac:picMkLst>
            <pc:docMk/>
            <pc:sldMk cId="807520605" sldId="383"/>
            <ac:picMk id="10" creationId="{52DA6CBC-F929-58B2-48D3-670A15B55CCC}"/>
          </ac:picMkLst>
        </pc:picChg>
        <pc:picChg chg="add del mod">
          <ac:chgData name="Changho Han" userId="6fb60621bad00da2" providerId="LiveId" clId="{44B852B6-B8C9-481D-BD60-2410C2E2DB32}" dt="2024-06-23T03:37:05.468" v="1486" actId="478"/>
          <ac:picMkLst>
            <pc:docMk/>
            <pc:sldMk cId="807520605" sldId="383"/>
            <ac:picMk id="11" creationId="{40FAC8A0-54FF-7D53-9767-36B181B1F757}"/>
          </ac:picMkLst>
        </pc:picChg>
        <pc:picChg chg="add del mod ord">
          <ac:chgData name="Changho Han" userId="6fb60621bad00da2" providerId="LiveId" clId="{44B852B6-B8C9-481D-BD60-2410C2E2DB32}" dt="2024-06-23T03:37:05.721" v="1487" actId="478"/>
          <ac:picMkLst>
            <pc:docMk/>
            <pc:sldMk cId="807520605" sldId="383"/>
            <ac:picMk id="13" creationId="{7B30DE93-3A0C-BD4D-1042-12DC5574877F}"/>
          </ac:picMkLst>
        </pc:picChg>
        <pc:picChg chg="add mod">
          <ac:chgData name="Changho Han" userId="6fb60621bad00da2" providerId="LiveId" clId="{44B852B6-B8C9-481D-BD60-2410C2E2DB32}" dt="2024-06-23T03:57:09.343" v="2667" actId="1035"/>
          <ac:picMkLst>
            <pc:docMk/>
            <pc:sldMk cId="807520605" sldId="383"/>
            <ac:picMk id="16" creationId="{D9FCACD8-B08A-0FDD-A6FB-1C4E0E1137C5}"/>
          </ac:picMkLst>
        </pc:picChg>
        <pc:picChg chg="add mod">
          <ac:chgData name="Changho Han" userId="6fb60621bad00da2" providerId="LiveId" clId="{44B852B6-B8C9-481D-BD60-2410C2E2DB32}" dt="2024-06-23T03:57:35.713" v="2687" actId="1036"/>
          <ac:picMkLst>
            <pc:docMk/>
            <pc:sldMk cId="807520605" sldId="383"/>
            <ac:picMk id="18" creationId="{7FB7CAF1-C5BC-468A-5399-2D8037F5604D}"/>
          </ac:picMkLst>
        </pc:picChg>
        <pc:picChg chg="add mod">
          <ac:chgData name="Changho Han" userId="6fb60621bad00da2" providerId="LiveId" clId="{44B852B6-B8C9-481D-BD60-2410C2E2DB32}" dt="2024-06-23T03:57:35.713" v="2687" actId="1036"/>
          <ac:picMkLst>
            <pc:docMk/>
            <pc:sldMk cId="807520605" sldId="383"/>
            <ac:picMk id="20" creationId="{0E07D4B4-9BFA-FCC9-47AD-C1B530E4A074}"/>
          </ac:picMkLst>
        </pc:picChg>
      </pc:sldChg>
      <pc:sldChg chg="addSp delSp modSp add mod">
        <pc:chgData name="Changho Han" userId="6fb60621bad00da2" providerId="LiveId" clId="{44B852B6-B8C9-481D-BD60-2410C2E2DB32}" dt="2024-06-24T00:30:23.138" v="4540" actId="20577"/>
        <pc:sldMkLst>
          <pc:docMk/>
          <pc:sldMk cId="909491055" sldId="384"/>
        </pc:sldMkLst>
        <pc:spChg chg="add mod">
          <ac:chgData name="Changho Han" userId="6fb60621bad00da2" providerId="LiveId" clId="{44B852B6-B8C9-481D-BD60-2410C2E2DB32}" dt="2024-06-23T01:21:48.560" v="558" actId="113"/>
          <ac:spMkLst>
            <pc:docMk/>
            <pc:sldMk cId="909491055" sldId="384"/>
            <ac:spMk id="2" creationId="{553FD490-A8B4-F1E2-F03F-28185DC15BC9}"/>
          </ac:spMkLst>
        </pc:spChg>
        <pc:spChg chg="del">
          <ac:chgData name="Changho Han" userId="6fb60621bad00da2" providerId="LiveId" clId="{44B852B6-B8C9-481D-BD60-2410C2E2DB32}" dt="2024-06-22T12:28:49.460" v="396" actId="478"/>
          <ac:spMkLst>
            <pc:docMk/>
            <pc:sldMk cId="909491055" sldId="384"/>
            <ac:spMk id="2" creationId="{CAFF1ED9-014D-A44E-742F-B404D2ED561B}"/>
          </ac:spMkLst>
        </pc:spChg>
        <pc:spChg chg="mod">
          <ac:chgData name="Changho Han" userId="6fb60621bad00da2" providerId="LiveId" clId="{44B852B6-B8C9-481D-BD60-2410C2E2DB32}" dt="2024-06-24T00:30:23.138" v="4540" actId="20577"/>
          <ac:spMkLst>
            <pc:docMk/>
            <pc:sldMk cId="909491055" sldId="384"/>
            <ac:spMk id="12" creationId="{D4ADCFD5-CB2E-00B4-7D2D-DC8A00E90AF1}"/>
          </ac:spMkLst>
        </pc:spChg>
        <pc:spChg chg="del">
          <ac:chgData name="Changho Han" userId="6fb60621bad00da2" providerId="LiveId" clId="{44B852B6-B8C9-481D-BD60-2410C2E2DB32}" dt="2024-06-22T12:28:49.460" v="396" actId="478"/>
          <ac:spMkLst>
            <pc:docMk/>
            <pc:sldMk cId="909491055" sldId="384"/>
            <ac:spMk id="14" creationId="{F9E25A5B-8986-B892-A7DB-2991CE7C9583}"/>
          </ac:spMkLst>
        </pc:spChg>
        <pc:spChg chg="del">
          <ac:chgData name="Changho Han" userId="6fb60621bad00da2" providerId="LiveId" clId="{44B852B6-B8C9-481D-BD60-2410C2E2DB32}" dt="2024-06-22T12:28:49.460" v="396" actId="478"/>
          <ac:spMkLst>
            <pc:docMk/>
            <pc:sldMk cId="909491055" sldId="384"/>
            <ac:spMk id="15" creationId="{1832CF59-24F4-14C0-50AB-42C6B3DC60CF}"/>
          </ac:spMkLst>
        </pc:spChg>
        <pc:spChg chg="del">
          <ac:chgData name="Changho Han" userId="6fb60621bad00da2" providerId="LiveId" clId="{44B852B6-B8C9-481D-BD60-2410C2E2DB32}" dt="2024-06-22T12:28:49.460" v="396" actId="478"/>
          <ac:spMkLst>
            <pc:docMk/>
            <pc:sldMk cId="909491055" sldId="384"/>
            <ac:spMk id="16" creationId="{9BDDBC7B-8D3E-F046-C6A1-12BB17EB8147}"/>
          </ac:spMkLst>
        </pc:spChg>
        <pc:spChg chg="add mod">
          <ac:chgData name="Changho Han" userId="6fb60621bad00da2" providerId="LiveId" clId="{44B852B6-B8C9-481D-BD60-2410C2E2DB32}" dt="2024-06-23T04:14:05.349" v="3158" actId="20577"/>
          <ac:spMkLst>
            <pc:docMk/>
            <pc:sldMk cId="909491055" sldId="384"/>
            <ac:spMk id="18" creationId="{328933F5-ACBA-4F23-C71F-CBE872CF51FF}"/>
          </ac:spMkLst>
        </pc:spChg>
        <pc:graphicFrameChg chg="del">
          <ac:chgData name="Changho Han" userId="6fb60621bad00da2" providerId="LiveId" clId="{44B852B6-B8C9-481D-BD60-2410C2E2DB32}" dt="2024-06-22T12:28:49.460" v="396" actId="478"/>
          <ac:graphicFrameMkLst>
            <pc:docMk/>
            <pc:sldMk cId="909491055" sldId="384"/>
            <ac:graphicFrameMk id="13" creationId="{E81A4833-CD6B-02B6-2586-D241A90B851E}"/>
          </ac:graphicFrameMkLst>
        </pc:graphicFrameChg>
        <pc:picChg chg="add mod">
          <ac:chgData name="Changho Han" userId="6fb60621bad00da2" providerId="LiveId" clId="{44B852B6-B8C9-481D-BD60-2410C2E2DB32}" dt="2024-06-23T01:07:59.215" v="436" actId="14100"/>
          <ac:picMkLst>
            <pc:docMk/>
            <pc:sldMk cId="909491055" sldId="384"/>
            <ac:picMk id="6" creationId="{9E76FF79-15B2-921A-FF45-7DC354A924D3}"/>
          </ac:picMkLst>
        </pc:picChg>
        <pc:picChg chg="add mod">
          <ac:chgData name="Changho Han" userId="6fb60621bad00da2" providerId="LiveId" clId="{44B852B6-B8C9-481D-BD60-2410C2E2DB32}" dt="2024-06-23T01:08:00.395" v="437" actId="1076"/>
          <ac:picMkLst>
            <pc:docMk/>
            <pc:sldMk cId="909491055" sldId="384"/>
            <ac:picMk id="17" creationId="{676D5F60-2A0A-7C65-F6EC-B7BC1E2D0281}"/>
          </ac:picMkLst>
        </pc:picChg>
      </pc:sldChg>
      <pc:sldChg chg="addSp delSp modSp add mod">
        <pc:chgData name="Changho Han" userId="6fb60621bad00da2" providerId="LiveId" clId="{44B852B6-B8C9-481D-BD60-2410C2E2DB32}" dt="2024-06-23T05:02:17.949" v="4466" actId="1076"/>
        <pc:sldMkLst>
          <pc:docMk/>
          <pc:sldMk cId="2789634441" sldId="385"/>
        </pc:sldMkLst>
        <pc:spChg chg="mod">
          <ac:chgData name="Changho Han" userId="6fb60621bad00da2" providerId="LiveId" clId="{44B852B6-B8C9-481D-BD60-2410C2E2DB32}" dt="2024-06-23T01:44:58.575" v="825"/>
          <ac:spMkLst>
            <pc:docMk/>
            <pc:sldMk cId="2789634441" sldId="385"/>
            <ac:spMk id="2" creationId="{2272D6FB-C81A-A51F-F947-49D0680F11F6}"/>
          </ac:spMkLst>
        </pc:spChg>
        <pc:spChg chg="del">
          <ac:chgData name="Changho Han" userId="6fb60621bad00da2" providerId="LiveId" clId="{44B852B6-B8C9-481D-BD60-2410C2E2DB32}" dt="2024-06-23T01:15:51.207" v="462" actId="478"/>
          <ac:spMkLst>
            <pc:docMk/>
            <pc:sldMk cId="2789634441" sldId="385"/>
            <ac:spMk id="3" creationId="{7C4F9948-7D62-6586-FBD6-DDD2AB31D87C}"/>
          </ac:spMkLst>
        </pc:spChg>
        <pc:spChg chg="mod">
          <ac:chgData name="Changho Han" userId="6fb60621bad00da2" providerId="LiveId" clId="{44B852B6-B8C9-481D-BD60-2410C2E2DB32}" dt="2024-06-23T05:02:17.949" v="4466" actId="1076"/>
          <ac:spMkLst>
            <pc:docMk/>
            <pc:sldMk cId="2789634441" sldId="385"/>
            <ac:spMk id="4" creationId="{00000000-0000-0000-0000-000000000000}"/>
          </ac:spMkLst>
        </pc:spChg>
        <pc:spChg chg="mod">
          <ac:chgData name="Changho Han" userId="6fb60621bad00da2" providerId="LiveId" clId="{44B852B6-B8C9-481D-BD60-2410C2E2DB32}" dt="2024-06-23T01:44:58.575" v="825"/>
          <ac:spMkLst>
            <pc:docMk/>
            <pc:sldMk cId="2789634441" sldId="385"/>
            <ac:spMk id="5" creationId="{00000000-0000-0000-0000-000000000000}"/>
          </ac:spMkLst>
        </pc:spChg>
        <pc:spChg chg="del">
          <ac:chgData name="Changho Han" userId="6fb60621bad00da2" providerId="LiveId" clId="{44B852B6-B8C9-481D-BD60-2410C2E2DB32}" dt="2024-06-23T01:15:51.207" v="462" actId="478"/>
          <ac:spMkLst>
            <pc:docMk/>
            <pc:sldMk cId="2789634441" sldId="385"/>
            <ac:spMk id="6" creationId="{108ED14C-82A2-532A-6E63-28E98F273FF4}"/>
          </ac:spMkLst>
        </pc:spChg>
        <pc:spChg chg="del mod">
          <ac:chgData name="Changho Han" userId="6fb60621bad00da2" providerId="LiveId" clId="{44B852B6-B8C9-481D-BD60-2410C2E2DB32}" dt="2024-06-23T01:16:05.396" v="471" actId="478"/>
          <ac:spMkLst>
            <pc:docMk/>
            <pc:sldMk cId="2789634441" sldId="385"/>
            <ac:spMk id="8" creationId="{721BD7F3-A0BE-FD17-5249-1DB6D0248338}"/>
          </ac:spMkLst>
        </pc:spChg>
        <pc:spChg chg="mod">
          <ac:chgData name="Changho Han" userId="6fb60621bad00da2" providerId="LiveId" clId="{44B852B6-B8C9-481D-BD60-2410C2E2DB32}" dt="2024-06-23T01:44:58.575" v="825"/>
          <ac:spMkLst>
            <pc:docMk/>
            <pc:sldMk cId="2789634441" sldId="385"/>
            <ac:spMk id="9" creationId="{56A86E43-7665-4418-DC4C-28B43CCB7988}"/>
          </ac:spMkLst>
        </pc:spChg>
        <pc:spChg chg="add mod">
          <ac:chgData name="Changho Han" userId="6fb60621bad00da2" providerId="LiveId" clId="{44B852B6-B8C9-481D-BD60-2410C2E2DB32}" dt="2024-06-23T02:21:46.948" v="1054" actId="207"/>
          <ac:spMkLst>
            <pc:docMk/>
            <pc:sldMk cId="2789634441" sldId="385"/>
            <ac:spMk id="10" creationId="{121242CA-CF22-51B3-2DE6-4C01E1069D62}"/>
          </ac:spMkLst>
        </pc:spChg>
        <pc:spChg chg="add mod">
          <ac:chgData name="Changho Han" userId="6fb60621bad00da2" providerId="LiveId" clId="{44B852B6-B8C9-481D-BD60-2410C2E2DB32}" dt="2024-06-23T02:21:46.948" v="1054" actId="207"/>
          <ac:spMkLst>
            <pc:docMk/>
            <pc:sldMk cId="2789634441" sldId="385"/>
            <ac:spMk id="11" creationId="{3018A41F-48A7-1E92-C186-F6FA8B24D667}"/>
          </ac:spMkLst>
        </pc:spChg>
        <pc:spChg chg="add mod">
          <ac:chgData name="Changho Han" userId="6fb60621bad00da2" providerId="LiveId" clId="{44B852B6-B8C9-481D-BD60-2410C2E2DB32}" dt="2024-06-23T02:30:44.472" v="1268" actId="14100"/>
          <ac:spMkLst>
            <pc:docMk/>
            <pc:sldMk cId="2789634441" sldId="385"/>
            <ac:spMk id="12" creationId="{516F2EC0-2D1B-893A-C568-B826A0903A3C}"/>
          </ac:spMkLst>
        </pc:spChg>
        <pc:spChg chg="add mod">
          <ac:chgData name="Changho Han" userId="6fb60621bad00da2" providerId="LiveId" clId="{44B852B6-B8C9-481D-BD60-2410C2E2DB32}" dt="2024-06-23T02:21:53.708" v="1055" actId="207"/>
          <ac:spMkLst>
            <pc:docMk/>
            <pc:sldMk cId="2789634441" sldId="385"/>
            <ac:spMk id="13" creationId="{BDBB5824-537E-96A2-7095-9FD08B3908B0}"/>
          </ac:spMkLst>
        </pc:spChg>
        <pc:spChg chg="add mod">
          <ac:chgData name="Changho Han" userId="6fb60621bad00da2" providerId="LiveId" clId="{44B852B6-B8C9-481D-BD60-2410C2E2DB32}" dt="2024-06-23T02:21:53.708" v="1055" actId="207"/>
          <ac:spMkLst>
            <pc:docMk/>
            <pc:sldMk cId="2789634441" sldId="385"/>
            <ac:spMk id="14" creationId="{7647E85B-C88E-DCE2-492E-1445D0739B87}"/>
          </ac:spMkLst>
        </pc:spChg>
        <pc:spChg chg="add mod">
          <ac:chgData name="Changho Han" userId="6fb60621bad00da2" providerId="LiveId" clId="{44B852B6-B8C9-481D-BD60-2410C2E2DB32}" dt="2024-06-23T01:44:58.575" v="825"/>
          <ac:spMkLst>
            <pc:docMk/>
            <pc:sldMk cId="2789634441" sldId="385"/>
            <ac:spMk id="15" creationId="{E6E6EBC0-821A-5CD8-5AFD-507694AA965D}"/>
          </ac:spMkLst>
        </pc:spChg>
        <pc:spChg chg="add mod">
          <ac:chgData name="Changho Han" userId="6fb60621bad00da2" providerId="LiveId" clId="{44B852B6-B8C9-481D-BD60-2410C2E2DB32}" dt="2024-06-23T01:44:58.575" v="825"/>
          <ac:spMkLst>
            <pc:docMk/>
            <pc:sldMk cId="2789634441" sldId="385"/>
            <ac:spMk id="16" creationId="{21DAAA03-8DC9-9CDC-67B9-65860B85CF29}"/>
          </ac:spMkLst>
        </pc:spChg>
        <pc:spChg chg="del">
          <ac:chgData name="Changho Han" userId="6fb60621bad00da2" providerId="LiveId" clId="{44B852B6-B8C9-481D-BD60-2410C2E2DB32}" dt="2024-06-23T01:15:51.207" v="462" actId="478"/>
          <ac:spMkLst>
            <pc:docMk/>
            <pc:sldMk cId="2789634441" sldId="385"/>
            <ac:spMk id="17" creationId="{C11C55D0-3FE7-2631-6B3E-C2BD7D63341A}"/>
          </ac:spMkLst>
        </pc:spChg>
        <pc:spChg chg="del">
          <ac:chgData name="Changho Han" userId="6fb60621bad00da2" providerId="LiveId" clId="{44B852B6-B8C9-481D-BD60-2410C2E2DB32}" dt="2024-06-23T01:27:29.761" v="720" actId="478"/>
          <ac:spMkLst>
            <pc:docMk/>
            <pc:sldMk cId="2789634441" sldId="385"/>
            <ac:spMk id="19" creationId="{080B04F0-B540-98B6-2084-1B7AD7E756F7}"/>
          </ac:spMkLst>
        </pc:spChg>
        <pc:spChg chg="del">
          <ac:chgData name="Changho Han" userId="6fb60621bad00da2" providerId="LiveId" clId="{44B852B6-B8C9-481D-BD60-2410C2E2DB32}" dt="2024-06-23T01:15:52.779" v="463" actId="478"/>
          <ac:spMkLst>
            <pc:docMk/>
            <pc:sldMk cId="2789634441" sldId="385"/>
            <ac:spMk id="20" creationId="{6B2CB162-57F2-4FA2-3C0F-6B1E8568022B}"/>
          </ac:spMkLst>
        </pc:spChg>
        <pc:spChg chg="del">
          <ac:chgData name="Changho Han" userId="6fb60621bad00da2" providerId="LiveId" clId="{44B852B6-B8C9-481D-BD60-2410C2E2DB32}" dt="2024-06-23T01:15:51.207" v="462" actId="478"/>
          <ac:spMkLst>
            <pc:docMk/>
            <pc:sldMk cId="2789634441" sldId="385"/>
            <ac:spMk id="21" creationId="{29080C75-BEAA-9FC2-A8C6-74240A6DF82A}"/>
          </ac:spMkLst>
        </pc:spChg>
        <pc:spChg chg="del">
          <ac:chgData name="Changho Han" userId="6fb60621bad00da2" providerId="LiveId" clId="{44B852B6-B8C9-481D-BD60-2410C2E2DB32}" dt="2024-06-23T01:15:51.207" v="462" actId="478"/>
          <ac:spMkLst>
            <pc:docMk/>
            <pc:sldMk cId="2789634441" sldId="385"/>
            <ac:spMk id="23" creationId="{EF0A7C22-B73B-AE45-7452-9FB11E9BD544}"/>
          </ac:spMkLst>
        </pc:spChg>
        <pc:spChg chg="add mod">
          <ac:chgData name="Changho Han" userId="6fb60621bad00da2" providerId="LiveId" clId="{44B852B6-B8C9-481D-BD60-2410C2E2DB32}" dt="2024-06-23T01:36:46.554" v="819"/>
          <ac:spMkLst>
            <pc:docMk/>
            <pc:sldMk cId="2789634441" sldId="385"/>
            <ac:spMk id="25" creationId="{00000000-0008-0000-0300-0000B8000000}"/>
          </ac:spMkLst>
        </pc:spChg>
        <pc:spChg chg="add mod">
          <ac:chgData name="Changho Han" userId="6fb60621bad00da2" providerId="LiveId" clId="{44B852B6-B8C9-481D-BD60-2410C2E2DB32}" dt="2024-06-23T01:36:46.554" v="819"/>
          <ac:spMkLst>
            <pc:docMk/>
            <pc:sldMk cId="2789634441" sldId="385"/>
            <ac:spMk id="28" creationId="{00000000-0008-0000-0300-0000BA000000}"/>
          </ac:spMkLst>
        </pc:spChg>
        <pc:spChg chg="mod">
          <ac:chgData name="Changho Han" userId="6fb60621bad00da2" providerId="LiveId" clId="{44B852B6-B8C9-481D-BD60-2410C2E2DB32}" dt="2024-06-23T02:30:48.802" v="1284" actId="1037"/>
          <ac:spMkLst>
            <pc:docMk/>
            <pc:sldMk cId="2789634441" sldId="385"/>
            <ac:spMk id="31" creationId="{304B4C52-8D9B-7997-55DC-418FA2A0BFC8}"/>
          </ac:spMkLst>
        </pc:spChg>
        <pc:spChg chg="add mod">
          <ac:chgData name="Changho Han" userId="6fb60621bad00da2" providerId="LiveId" clId="{44B852B6-B8C9-481D-BD60-2410C2E2DB32}" dt="2024-06-23T02:30:48.802" v="1284" actId="1037"/>
          <ac:spMkLst>
            <pc:docMk/>
            <pc:sldMk cId="2789634441" sldId="385"/>
            <ac:spMk id="32" creationId="{C26C52F0-71E1-DAD2-1E20-EF8358E354E1}"/>
          </ac:spMkLst>
        </pc:spChg>
        <pc:spChg chg="add del">
          <ac:chgData name="Changho Han" userId="6fb60621bad00da2" providerId="LiveId" clId="{44B852B6-B8C9-481D-BD60-2410C2E2DB32}" dt="2024-06-23T02:30:15.602" v="1261" actId="478"/>
          <ac:spMkLst>
            <pc:docMk/>
            <pc:sldMk cId="2789634441" sldId="385"/>
            <ac:spMk id="34" creationId="{0A793636-80BB-E58E-534B-925989051254}"/>
          </ac:spMkLst>
        </pc:spChg>
        <pc:spChg chg="mod">
          <ac:chgData name="Changho Han" userId="6fb60621bad00da2" providerId="LiveId" clId="{44B852B6-B8C9-481D-BD60-2410C2E2DB32}" dt="2024-06-23T01:44:58.575" v="825"/>
          <ac:spMkLst>
            <pc:docMk/>
            <pc:sldMk cId="2789634441" sldId="385"/>
            <ac:spMk id="42" creationId="{3A8DAAC9-7D0A-A374-58D5-0EF8138A950A}"/>
          </ac:spMkLst>
        </pc:spChg>
        <pc:grpChg chg="mod">
          <ac:chgData name="Changho Han" userId="6fb60621bad00da2" providerId="LiveId" clId="{44B852B6-B8C9-481D-BD60-2410C2E2DB32}" dt="2024-06-23T01:44:58.575" v="825"/>
          <ac:grpSpMkLst>
            <pc:docMk/>
            <pc:sldMk cId="2789634441" sldId="385"/>
            <ac:grpSpMk id="1" creationId="{00000000-0000-0000-0000-000000000000}"/>
          </ac:grpSpMkLst>
        </pc:grpChg>
        <pc:grpChg chg="add del mod">
          <ac:chgData name="Changho Han" userId="6fb60621bad00da2" providerId="LiveId" clId="{44B852B6-B8C9-481D-BD60-2410C2E2DB32}" dt="2024-06-23T01:41:51.792" v="824" actId="478"/>
          <ac:grpSpMkLst>
            <pc:docMk/>
            <pc:sldMk cId="2789634441" sldId="385"/>
            <ac:grpSpMk id="18" creationId="{00000000-0008-0000-0300-0000B6000000}"/>
          </ac:grpSpMkLst>
        </pc:grpChg>
        <pc:grpChg chg="add mod">
          <ac:chgData name="Changho Han" userId="6fb60621bad00da2" providerId="LiveId" clId="{44B852B6-B8C9-481D-BD60-2410C2E2DB32}" dt="2024-06-23T01:36:46.554" v="819"/>
          <ac:grpSpMkLst>
            <pc:docMk/>
            <pc:sldMk cId="2789634441" sldId="385"/>
            <ac:grpSpMk id="22" creationId="{00000000-0008-0000-0300-0000B7000000}"/>
          </ac:grpSpMkLst>
        </pc:grpChg>
        <pc:grpChg chg="add mod">
          <ac:chgData name="Changho Han" userId="6fb60621bad00da2" providerId="LiveId" clId="{44B852B6-B8C9-481D-BD60-2410C2E2DB32}" dt="2024-06-23T02:30:48.802" v="1284" actId="1037"/>
          <ac:grpSpMkLst>
            <pc:docMk/>
            <pc:sldMk cId="2789634441" sldId="385"/>
            <ac:grpSpMk id="29" creationId="{150AF264-BC91-3CEF-3B6D-7383AE972724}"/>
          </ac:grpSpMkLst>
        </pc:grpChg>
        <pc:graphicFrameChg chg="add mod ord modGraphic">
          <ac:chgData name="Changho Han" userId="6fb60621bad00da2" providerId="LiveId" clId="{44B852B6-B8C9-481D-BD60-2410C2E2DB32}" dt="2024-06-23T02:31:16.752" v="1293" actId="1038"/>
          <ac:graphicFrameMkLst>
            <pc:docMk/>
            <pc:sldMk cId="2789634441" sldId="385"/>
            <ac:graphicFrameMk id="35" creationId="{2946EBFF-8440-F2CD-94F1-4416E8CAFB21}"/>
          </ac:graphicFrameMkLst>
        </pc:graphicFrameChg>
        <pc:picChg chg="add mod">
          <ac:chgData name="Changho Han" userId="6fb60621bad00da2" providerId="LiveId" clId="{44B852B6-B8C9-481D-BD60-2410C2E2DB32}" dt="2024-06-23T01:36:46.554" v="819"/>
          <ac:picMkLst>
            <pc:docMk/>
            <pc:sldMk cId="2789634441" sldId="385"/>
            <ac:picMk id="26" creationId="{00000000-0008-0000-0300-0000B9000000}"/>
          </ac:picMkLst>
        </pc:picChg>
        <pc:picChg chg="mod">
          <ac:chgData name="Changho Han" userId="6fb60621bad00da2" providerId="LiveId" clId="{44B852B6-B8C9-481D-BD60-2410C2E2DB32}" dt="2024-06-23T02:30:48.802" v="1284" actId="1037"/>
          <ac:picMkLst>
            <pc:docMk/>
            <pc:sldMk cId="2789634441" sldId="385"/>
            <ac:picMk id="1027" creationId="{96489CA2-D1D2-E9AF-7C08-AA69B1352C04}"/>
          </ac:picMkLst>
        </pc:picChg>
        <pc:cxnChg chg="del mod">
          <ac:chgData name="Changho Han" userId="6fb60621bad00da2" providerId="LiveId" clId="{44B852B6-B8C9-481D-BD60-2410C2E2DB32}" dt="2024-06-23T01:15:51.207" v="462" actId="478"/>
          <ac:cxnSpMkLst>
            <pc:docMk/>
            <pc:sldMk cId="2789634441" sldId="385"/>
            <ac:cxnSpMk id="7" creationId="{4908A717-38AA-085C-C943-E3F3AB00D006}"/>
          </ac:cxnSpMkLst>
        </pc:cxnChg>
        <pc:cxnChg chg="del mod">
          <ac:chgData name="Changho Han" userId="6fb60621bad00da2" providerId="LiveId" clId="{44B852B6-B8C9-481D-BD60-2410C2E2DB32}" dt="2024-06-23T01:15:52.779" v="463" actId="478"/>
          <ac:cxnSpMkLst>
            <pc:docMk/>
            <pc:sldMk cId="2789634441" sldId="385"/>
            <ac:cxnSpMk id="24" creationId="{0C524818-9639-1AD1-4D28-98D9E06A5067}"/>
          </ac:cxnSpMkLst>
        </pc:cxnChg>
        <pc:cxnChg chg="del mod">
          <ac:chgData name="Changho Han" userId="6fb60621bad00da2" providerId="LiveId" clId="{44B852B6-B8C9-481D-BD60-2410C2E2DB32}" dt="2024-06-23T01:15:51.207" v="462" actId="478"/>
          <ac:cxnSpMkLst>
            <pc:docMk/>
            <pc:sldMk cId="2789634441" sldId="385"/>
            <ac:cxnSpMk id="27" creationId="{682631CE-CC18-7BF7-5B8F-5203E3198197}"/>
          </ac:cxnSpMkLst>
        </pc:cxnChg>
        <pc:cxnChg chg="del mod">
          <ac:chgData name="Changho Han" userId="6fb60621bad00da2" providerId="LiveId" clId="{44B852B6-B8C9-481D-BD60-2410C2E2DB32}" dt="2024-06-23T01:15:51.207" v="462" actId="478"/>
          <ac:cxnSpMkLst>
            <pc:docMk/>
            <pc:sldMk cId="2789634441" sldId="385"/>
            <ac:cxnSpMk id="30" creationId="{16A0A963-1B75-4D25-95E4-F0E52CCFDA3B}"/>
          </ac:cxnSpMkLst>
        </pc:cxnChg>
        <pc:cxnChg chg="del mod">
          <ac:chgData name="Changho Han" userId="6fb60621bad00da2" providerId="LiveId" clId="{44B852B6-B8C9-481D-BD60-2410C2E2DB32}" dt="2024-06-23T01:15:51.207" v="462" actId="478"/>
          <ac:cxnSpMkLst>
            <pc:docMk/>
            <pc:sldMk cId="2789634441" sldId="385"/>
            <ac:cxnSpMk id="33" creationId="{766B4FAB-5289-E348-81DD-5F6FD5F7A37F}"/>
          </ac:cxnSpMkLst>
        </pc:cxnChg>
      </pc:sldChg>
      <pc:sldChg chg="modSp add mod">
        <pc:chgData name="Changho Han" userId="6fb60621bad00da2" providerId="LiveId" clId="{44B852B6-B8C9-481D-BD60-2410C2E2DB32}" dt="2024-06-23T05:07:04.117" v="4470" actId="20577"/>
        <pc:sldMkLst>
          <pc:docMk/>
          <pc:sldMk cId="2258935739" sldId="386"/>
        </pc:sldMkLst>
        <pc:spChg chg="mod">
          <ac:chgData name="Changho Han" userId="6fb60621bad00da2" providerId="LiveId" clId="{44B852B6-B8C9-481D-BD60-2410C2E2DB32}" dt="2024-06-23T03:42:59.736" v="2111" actId="20577"/>
          <ac:spMkLst>
            <pc:docMk/>
            <pc:sldMk cId="2258935739" sldId="386"/>
            <ac:spMk id="14" creationId="{F9E25A5B-8986-B892-A7DB-2991CE7C9583}"/>
          </ac:spMkLst>
        </pc:spChg>
        <pc:spChg chg="mod">
          <ac:chgData name="Changho Han" userId="6fb60621bad00da2" providerId="LiveId" clId="{44B852B6-B8C9-481D-BD60-2410C2E2DB32}" dt="2024-06-23T05:07:02.119" v="4469" actId="20577"/>
          <ac:spMkLst>
            <pc:docMk/>
            <pc:sldMk cId="2258935739" sldId="386"/>
            <ac:spMk id="15" creationId="{1832CF59-24F4-14C0-50AB-42C6B3DC60CF}"/>
          </ac:spMkLst>
        </pc:spChg>
        <pc:spChg chg="mod">
          <ac:chgData name="Changho Han" userId="6fb60621bad00da2" providerId="LiveId" clId="{44B852B6-B8C9-481D-BD60-2410C2E2DB32}" dt="2024-06-23T05:07:04.117" v="4470" actId="20577"/>
          <ac:spMkLst>
            <pc:docMk/>
            <pc:sldMk cId="2258935739" sldId="386"/>
            <ac:spMk id="16" creationId="{9BDDBC7B-8D3E-F046-C6A1-12BB17EB8147}"/>
          </ac:spMkLst>
        </pc:spChg>
        <pc:graphicFrameChg chg="modGraphic">
          <ac:chgData name="Changho Han" userId="6fb60621bad00da2" providerId="LiveId" clId="{44B852B6-B8C9-481D-BD60-2410C2E2DB32}" dt="2024-06-23T02:08:35.542" v="915" actId="14734"/>
          <ac:graphicFrameMkLst>
            <pc:docMk/>
            <pc:sldMk cId="2258935739" sldId="386"/>
            <ac:graphicFrameMk id="13" creationId="{E81A4833-CD6B-02B6-2586-D241A90B851E}"/>
          </ac:graphicFrameMkLst>
        </pc:graphicFrameChg>
      </pc:sldChg>
      <pc:sldChg chg="addSp modSp add del mod">
        <pc:chgData name="Changho Han" userId="6fb60621bad00da2" providerId="LiveId" clId="{44B852B6-B8C9-481D-BD60-2410C2E2DB32}" dt="2024-06-23T03:37:03.028" v="1484" actId="47"/>
        <pc:sldMkLst>
          <pc:docMk/>
          <pc:sldMk cId="1047963892" sldId="387"/>
        </pc:sldMkLst>
        <pc:spChg chg="add mod">
          <ac:chgData name="Changho Han" userId="6fb60621bad00da2" providerId="LiveId" clId="{44B852B6-B8C9-481D-BD60-2410C2E2DB32}" dt="2024-06-23T01:23:00.887" v="673" actId="692"/>
          <ac:spMkLst>
            <pc:docMk/>
            <pc:sldMk cId="1047963892" sldId="387"/>
            <ac:spMk id="2" creationId="{04855431-024A-D112-445E-1F6ED5C9DBC4}"/>
          </ac:spMkLst>
        </pc:spChg>
        <pc:spChg chg="add mod">
          <ac:chgData name="Changho Han" userId="6fb60621bad00da2" providerId="LiveId" clId="{44B852B6-B8C9-481D-BD60-2410C2E2DB32}" dt="2024-06-23T01:23:06.487" v="676" actId="14100"/>
          <ac:spMkLst>
            <pc:docMk/>
            <pc:sldMk cId="1047963892" sldId="387"/>
            <ac:spMk id="3" creationId="{7B7C77CC-9914-39F8-7E2C-F87B22473794}"/>
          </ac:spMkLst>
        </pc:spChg>
      </pc:sldChg>
      <pc:sldChg chg="addSp modSp add mod">
        <pc:chgData name="Changho Han" userId="6fb60621bad00da2" providerId="LiveId" clId="{44B852B6-B8C9-481D-BD60-2410C2E2DB32}" dt="2024-06-23T03:33:53.560" v="1381" actId="1076"/>
        <pc:sldMkLst>
          <pc:docMk/>
          <pc:sldMk cId="2917123495" sldId="388"/>
        </pc:sldMkLst>
        <pc:spChg chg="add mod">
          <ac:chgData name="Changho Han" userId="6fb60621bad00da2" providerId="LiveId" clId="{44B852B6-B8C9-481D-BD60-2410C2E2DB32}" dt="2024-06-23T03:33:23.098" v="1303" actId="207"/>
          <ac:spMkLst>
            <pc:docMk/>
            <pc:sldMk cId="2917123495" sldId="388"/>
            <ac:spMk id="2" creationId="{CD2F4DDD-85FE-DD30-CC20-181CB0B554C2}"/>
          </ac:spMkLst>
        </pc:spChg>
        <pc:spChg chg="add mod">
          <ac:chgData name="Changho Han" userId="6fb60621bad00da2" providerId="LiveId" clId="{44B852B6-B8C9-481D-BD60-2410C2E2DB32}" dt="2024-06-23T03:33:53.560" v="1381" actId="1076"/>
          <ac:spMkLst>
            <pc:docMk/>
            <pc:sldMk cId="2917123495" sldId="388"/>
            <ac:spMk id="8" creationId="{45870A55-F869-FB38-F4EE-D3A94CF8016E}"/>
          </ac:spMkLst>
        </pc:spChg>
        <pc:cxnChg chg="add mod">
          <ac:chgData name="Changho Han" userId="6fb60621bad00da2" providerId="LiveId" clId="{44B852B6-B8C9-481D-BD60-2410C2E2DB32}" dt="2024-06-23T03:33:53.560" v="1381" actId="1076"/>
          <ac:cxnSpMkLst>
            <pc:docMk/>
            <pc:sldMk cId="2917123495" sldId="388"/>
            <ac:cxnSpMk id="11" creationId="{9902463F-727D-1F3C-46CF-5D6765F724D0}"/>
          </ac:cxnSpMkLst>
        </pc:cxnChg>
      </pc:sldChg>
      <pc:sldChg chg="addSp delSp modSp add del mod">
        <pc:chgData name="Changho Han" userId="6fb60621bad00da2" providerId="LiveId" clId="{44B852B6-B8C9-481D-BD60-2410C2E2DB32}" dt="2024-06-23T03:37:03.028" v="1484" actId="47"/>
        <pc:sldMkLst>
          <pc:docMk/>
          <pc:sldMk cId="936949053" sldId="389"/>
        </pc:sldMkLst>
        <pc:spChg chg="add mod">
          <ac:chgData name="Changho Han" userId="6fb60621bad00da2" providerId="LiveId" clId="{44B852B6-B8C9-481D-BD60-2410C2E2DB32}" dt="2024-06-23T03:35:12.291" v="1410" actId="1038"/>
          <ac:spMkLst>
            <pc:docMk/>
            <pc:sldMk cId="936949053" sldId="389"/>
            <ac:spMk id="3" creationId="{2DE4E99A-3133-9C95-7142-27283657254F}"/>
          </ac:spMkLst>
        </pc:spChg>
        <pc:spChg chg="add mod">
          <ac:chgData name="Changho Han" userId="6fb60621bad00da2" providerId="LiveId" clId="{44B852B6-B8C9-481D-BD60-2410C2E2DB32}" dt="2024-06-23T03:35:04.330" v="1401" actId="14100"/>
          <ac:spMkLst>
            <pc:docMk/>
            <pc:sldMk cId="936949053" sldId="389"/>
            <ac:spMk id="10" creationId="{524DC2DB-18F0-583E-5563-1B7C7E499A9E}"/>
          </ac:spMkLst>
        </pc:spChg>
        <pc:picChg chg="add del mod">
          <ac:chgData name="Changho Han" userId="6fb60621bad00da2" providerId="LiveId" clId="{44B852B6-B8C9-481D-BD60-2410C2E2DB32}" dt="2024-06-23T03:35:29.658" v="1415" actId="478"/>
          <ac:picMkLst>
            <pc:docMk/>
            <pc:sldMk cId="936949053" sldId="389"/>
            <ac:picMk id="12" creationId="{0F4E37CC-94EC-D9E2-D225-63CAAE0A86C4}"/>
          </ac:picMkLst>
        </pc:picChg>
      </pc:sldChg>
      <pc:sldChg chg="addSp modSp add mod">
        <pc:chgData name="Changho Han" userId="6fb60621bad00da2" providerId="LiveId" clId="{44B852B6-B8C9-481D-BD60-2410C2E2DB32}" dt="2024-06-23T03:36:48.667" v="1483" actId="14100"/>
        <pc:sldMkLst>
          <pc:docMk/>
          <pc:sldMk cId="948774521" sldId="390"/>
        </pc:sldMkLst>
        <pc:spChg chg="add mod">
          <ac:chgData name="Changho Han" userId="6fb60621bad00da2" providerId="LiveId" clId="{44B852B6-B8C9-481D-BD60-2410C2E2DB32}" dt="2024-06-23T03:36:43.951" v="1480" actId="14100"/>
          <ac:spMkLst>
            <pc:docMk/>
            <pc:sldMk cId="948774521" sldId="390"/>
            <ac:spMk id="3" creationId="{DFB4A486-73F9-B701-0419-1E27FE448DF1}"/>
          </ac:spMkLst>
        </pc:spChg>
        <pc:spChg chg="add mod">
          <ac:chgData name="Changho Han" userId="6fb60621bad00da2" providerId="LiveId" clId="{44B852B6-B8C9-481D-BD60-2410C2E2DB32}" dt="2024-06-23T03:36:48.667" v="1483" actId="14100"/>
          <ac:spMkLst>
            <pc:docMk/>
            <pc:sldMk cId="948774521" sldId="390"/>
            <ac:spMk id="12" creationId="{2D5948A8-A50F-23CC-CBCC-C49140A81EE5}"/>
          </ac:spMkLst>
        </pc:spChg>
        <pc:grpChg chg="mod">
          <ac:chgData name="Changho Han" userId="6fb60621bad00da2" providerId="LiveId" clId="{44B852B6-B8C9-481D-BD60-2410C2E2DB32}" dt="2024-06-23T03:36:38.283" v="1478" actId="1076"/>
          <ac:grpSpMkLst>
            <pc:docMk/>
            <pc:sldMk cId="948774521" sldId="390"/>
            <ac:grpSpMk id="2" creationId="{123FAB48-9461-ED6D-301F-228ED89210E9}"/>
          </ac:grpSpMkLst>
        </pc:grpChg>
      </pc:sldChg>
      <pc:sldChg chg="modSp add mod">
        <pc:chgData name="Changho Han" userId="6fb60621bad00da2" providerId="LiveId" clId="{44B852B6-B8C9-481D-BD60-2410C2E2DB32}" dt="2024-06-23T04:54:16.078" v="4411" actId="20577"/>
        <pc:sldMkLst>
          <pc:docMk/>
          <pc:sldMk cId="1365503459" sldId="391"/>
        </pc:sldMkLst>
        <pc:spChg chg="mod">
          <ac:chgData name="Changho Han" userId="6fb60621bad00da2" providerId="LiveId" clId="{44B852B6-B8C9-481D-BD60-2410C2E2DB32}" dt="2024-06-23T04:03:41.468" v="3041"/>
          <ac:spMkLst>
            <pc:docMk/>
            <pc:sldMk cId="1365503459" sldId="391"/>
            <ac:spMk id="13" creationId="{5458CCE6-EE69-42C7-9E28-889350BE66D3}"/>
          </ac:spMkLst>
        </pc:spChg>
        <pc:spChg chg="mod">
          <ac:chgData name="Changho Han" userId="6fb60621bad00da2" providerId="LiveId" clId="{44B852B6-B8C9-481D-BD60-2410C2E2DB32}" dt="2024-06-23T04:54:16.078" v="4411" actId="20577"/>
          <ac:spMkLst>
            <pc:docMk/>
            <pc:sldMk cId="1365503459" sldId="391"/>
            <ac:spMk id="14" creationId="{AE90CCC7-665D-454A-A473-A64482C553B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3T01:58:01.7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DDD12-057B-4421-A53F-F42729EABA73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CC46E-6BF9-4374-AAF1-E5C43B668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9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46E-6BF9-4374-AAF1-E5C43B668F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800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1652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0022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4476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352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7146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493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6713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3974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6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706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46E-6BF9-4374-AAF1-E5C43B668F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75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479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124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8492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745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337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170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152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069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400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AB7D5-3A51-B04B-AF1A-9A44D79D25B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11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503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05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69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1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43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59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60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19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4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70A35-3A21-4D92-9815-0E86808BBE24}" type="datetimeFigureOut">
              <a:rPr lang="ko-KR" altLang="en-US" smtClean="0"/>
              <a:t>2024. 12. 15.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44391-CFDA-418C-BDAF-7EF37B5A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1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295E18-1F6A-49B4-B81F-0037CF3489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0" t="-1" r="8432" b="5613"/>
          <a:stretch/>
        </p:blipFill>
        <p:spPr>
          <a:xfrm>
            <a:off x="6176210" y="0"/>
            <a:ext cx="6015790" cy="6858000"/>
          </a:xfrm>
          <a:prstGeom prst="rect">
            <a:avLst/>
          </a:prstGeom>
        </p:spPr>
      </p:pic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985634A-4252-44A0-BB5A-A6A33CC49683}"/>
              </a:ext>
            </a:extLst>
          </p:cNvPr>
          <p:cNvSpPr/>
          <p:nvPr/>
        </p:nvSpPr>
        <p:spPr>
          <a:xfrm rot="5400000">
            <a:off x="78758" y="-78759"/>
            <a:ext cx="6858001" cy="7015526"/>
          </a:xfrm>
          <a:prstGeom prst="flowChartManualInpu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>
            <a:off x="6176211" y="-4"/>
            <a:ext cx="839312" cy="685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94407" y="0"/>
            <a:ext cx="981803" cy="29353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966061-0E19-4504-8A13-5851C551615B}"/>
              </a:ext>
            </a:extLst>
          </p:cNvPr>
          <p:cNvSpPr/>
          <p:nvPr/>
        </p:nvSpPr>
        <p:spPr>
          <a:xfrm>
            <a:off x="-6" y="0"/>
            <a:ext cx="12192006" cy="6858000"/>
          </a:xfrm>
          <a:prstGeom prst="rect">
            <a:avLst/>
          </a:prstGeom>
          <a:solidFill>
            <a:srgbClr val="0000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06A7F-9D6D-4BD9-B455-54E857CD2E51}"/>
              </a:ext>
            </a:extLst>
          </p:cNvPr>
          <p:cNvSpPr txBox="1"/>
          <p:nvPr/>
        </p:nvSpPr>
        <p:spPr>
          <a:xfrm>
            <a:off x="605005" y="552915"/>
            <a:ext cx="2738250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Datathon 2024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8CCE6-EE69-42C7-9E28-889350BE66D3}"/>
              </a:ext>
            </a:extLst>
          </p:cNvPr>
          <p:cNvSpPr txBox="1"/>
          <p:nvPr/>
        </p:nvSpPr>
        <p:spPr>
          <a:xfrm>
            <a:off x="605005" y="1607776"/>
            <a:ext cx="5940520" cy="1271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b="1" kern="0" spc="-5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Evaluating the performance of GPT-4o on Korean Medical Licensing Examinations using both text and image data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0CCC7-665D-454A-A473-A64482C553BC}"/>
              </a:ext>
            </a:extLst>
          </p:cNvPr>
          <p:cNvSpPr txBox="1"/>
          <p:nvPr/>
        </p:nvSpPr>
        <p:spPr>
          <a:xfrm>
            <a:off x="605005" y="3375268"/>
            <a:ext cx="379257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2024. 06. 23.</a:t>
            </a:r>
          </a:p>
          <a:p>
            <a:endParaRPr kumimoji="1" lang="en-US" altLang="ko-KR" sz="200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0" i="0" u="sng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Team J</a:t>
            </a:r>
            <a:r>
              <a:rPr kumimoji="1" lang="ko-KR" altLang="en-US" sz="3600" b="0" i="0" u="sng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3600" b="0" i="0" u="sng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name: Bias, by us!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김혜진</a:t>
            </a:r>
            <a:r>
              <a:rPr kumimoji="1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Hyejin</a:t>
            </a:r>
            <a:r>
              <a:rPr kumimoji="1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Kim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윤준</a:t>
            </a:r>
            <a:r>
              <a:rPr kumimoji="1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Jun Yoon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윤진식</a:t>
            </a:r>
            <a:r>
              <a:rPr kumimoji="1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Jinsik Yoon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윤태웅</a:t>
            </a:r>
            <a:r>
              <a:rPr kumimoji="1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kumimoji="1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Taewoong</a:t>
            </a:r>
            <a:r>
              <a:rPr kumimoji="1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Yoon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장보아</a:t>
            </a:r>
            <a:r>
              <a:rPr kumimoji="1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Boa Jang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한창호</a:t>
            </a:r>
            <a:r>
              <a:rPr kumimoji="1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Changho Han</a:t>
            </a:r>
          </a:p>
          <a:p>
            <a:endParaRPr kumimoji="1" lang="en-US" altLang="ko-KR" sz="220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012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2946EBFF-8440-F2CD-94F1-4416E8CAF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38520"/>
              </p:ext>
            </p:extLst>
          </p:nvPr>
        </p:nvGraphicFramePr>
        <p:xfrm>
          <a:off x="278959" y="1075321"/>
          <a:ext cx="11620941" cy="54715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20941">
                  <a:extLst>
                    <a:ext uri="{9D8B030D-6E8A-4147-A177-3AD203B41FA5}">
                      <a16:colId xmlns:a16="http://schemas.microsoft.com/office/drawing/2014/main" val="970682729"/>
                    </a:ext>
                  </a:extLst>
                </a:gridCol>
              </a:tblGrid>
              <a:tr h="39983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98327"/>
                  </a:ext>
                </a:extLst>
              </a:tr>
              <a:tr h="14732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9845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69333" y="169333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DAAC9-7D0A-A374-58D5-0EF8138A950A}"/>
              </a:ext>
            </a:extLst>
          </p:cNvPr>
          <p:cNvSpPr txBox="1"/>
          <p:nvPr/>
        </p:nvSpPr>
        <p:spPr>
          <a:xfrm>
            <a:off x="304799" y="724470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Full prompt and response example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2D6FB-C81A-A51F-F947-49D0680F11F6}"/>
              </a:ext>
            </a:extLst>
          </p:cNvPr>
          <p:cNvSpPr txBox="1"/>
          <p:nvPr/>
        </p:nvSpPr>
        <p:spPr>
          <a:xfrm>
            <a:off x="590965" y="1432356"/>
            <a:ext cx="11117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You are a Korean medical school student taking the Korean Medical Licensing Examinations to become a Korean doctor. 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Answer the questions. Since the correct number of answers to this problem is %d, please provide exactly %d responses. 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Elaborate your reasoning before giving the final answer. Think step by step.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Give the answer in the following JSON format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"reasoning": "(elaboarate your reasoning here)",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"answer": (answer by number, please provide exactly %d responses)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1242CA-CF22-51B3-2DE6-4C01E1069D62}"/>
              </a:ext>
            </a:extLst>
          </p:cNvPr>
          <p:cNvSpPr txBox="1"/>
          <p:nvPr/>
        </p:nvSpPr>
        <p:spPr>
          <a:xfrm>
            <a:off x="304799" y="1093802"/>
            <a:ext cx="2377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Prompt: System content</a:t>
            </a:r>
            <a:endParaRPr lang="ko-KR" altLang="en-US" sz="16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8A41F-48A7-1E92-C186-F6FA8B24D667}"/>
              </a:ext>
            </a:extLst>
          </p:cNvPr>
          <p:cNvSpPr txBox="1"/>
          <p:nvPr/>
        </p:nvSpPr>
        <p:spPr>
          <a:xfrm>
            <a:off x="304799" y="3090446"/>
            <a:ext cx="25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Prompt: User content, text</a:t>
            </a:r>
            <a:endParaRPr lang="ko-KR" altLang="en-US" sz="16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F2EC0-2D1B-893A-C568-B826A0903A3C}"/>
              </a:ext>
            </a:extLst>
          </p:cNvPr>
          <p:cNvSpPr txBox="1"/>
          <p:nvPr/>
        </p:nvSpPr>
        <p:spPr>
          <a:xfrm>
            <a:off x="590965" y="3429000"/>
            <a:ext cx="8691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세 남아가 ２시간 전부터 발생한 피부 발진으로 병원에 왔다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. 3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시간 전에 가족들과 외식을 했고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식사하고 １시간 후에 몸이 가려워지면서 발진이 나타났다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체온 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36.5℃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이다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피부 사진 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사진 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35)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이다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혈액검사 결과는 다음과 같다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원인 매개체는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혈색소 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13.8 g/dL, 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백혈구 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9,800/mm3 (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중성구 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40%, 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림프구 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52%, 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호산구 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2%)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 보체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 히스타민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 브라디키닌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 인터페론감마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ko-KR" altLang="en-US" sz="1200">
                <a:latin typeface="Arial" panose="020B0604020202020204" pitchFamily="34" charset="0"/>
                <a:cs typeface="Arial" panose="020B0604020202020204" pitchFamily="34" charset="0"/>
              </a:rPr>
              <a:t> 인터루킨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  <a:p>
            <a:endParaRPr lang="ko-KR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B5824-537E-96A2-7095-9FD08B3908B0}"/>
              </a:ext>
            </a:extLst>
          </p:cNvPr>
          <p:cNvSpPr txBox="1"/>
          <p:nvPr/>
        </p:nvSpPr>
        <p:spPr>
          <a:xfrm>
            <a:off x="304799" y="5087090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Response: reasoning</a:t>
            </a:r>
            <a:endParaRPr lang="ko-KR" altLang="en-US" sz="16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47E85B-C88E-DCE2-492E-1445D0739B87}"/>
              </a:ext>
            </a:extLst>
          </p:cNvPr>
          <p:cNvSpPr txBox="1"/>
          <p:nvPr/>
        </p:nvSpPr>
        <p:spPr>
          <a:xfrm>
            <a:off x="7400681" y="5087090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Response: answer</a:t>
            </a:r>
            <a:endParaRPr lang="ko-KR" altLang="en-US" sz="16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E6EBC0-821A-5CD8-5AFD-507694AA965D}"/>
              </a:ext>
            </a:extLst>
          </p:cNvPr>
          <p:cNvSpPr txBox="1"/>
          <p:nvPr/>
        </p:nvSpPr>
        <p:spPr>
          <a:xfrm>
            <a:off x="590965" y="5425644"/>
            <a:ext cx="5952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이 환자는 외식 후 </a:t>
            </a:r>
            <a:r>
              <a:rPr lang="en-US" altLang="ko-KR" sz="1200"/>
              <a:t>1</a:t>
            </a:r>
            <a:r>
              <a:rPr lang="ko-KR" altLang="en-US" sz="1200"/>
              <a:t>시간 뒤에 몸이 가려워지면서 발진이 나타났습니다</a:t>
            </a:r>
            <a:r>
              <a:rPr lang="en-US" altLang="ko-KR" sz="1200"/>
              <a:t>. </a:t>
            </a:r>
            <a:r>
              <a:rPr lang="ko-KR" altLang="en-US" sz="1200"/>
              <a:t>이는 급성 알레르기 반응을 시사합니다</a:t>
            </a:r>
            <a:r>
              <a:rPr lang="en-US" altLang="ko-KR" sz="1200"/>
              <a:t>. </a:t>
            </a:r>
            <a:r>
              <a:rPr lang="ko-KR" altLang="en-US" sz="1200"/>
              <a:t>알레르기 반응에서 가장 흔히 관련되는 매개체는 히스타민입니다</a:t>
            </a:r>
            <a:r>
              <a:rPr lang="en-US" altLang="ko-KR" sz="1200"/>
              <a:t>. </a:t>
            </a:r>
            <a:r>
              <a:rPr lang="ko-KR" altLang="en-US" sz="1200"/>
              <a:t>히스타민은 알레르기 반응 시 비만세포와 호염구에서 분비되어 혈관 확장</a:t>
            </a:r>
            <a:r>
              <a:rPr lang="en-US" altLang="ko-KR" sz="1200"/>
              <a:t>, </a:t>
            </a:r>
            <a:r>
              <a:rPr lang="ko-KR" altLang="en-US" sz="1200"/>
              <a:t>혈관 투과성 증가</a:t>
            </a:r>
            <a:r>
              <a:rPr lang="en-US" altLang="ko-KR" sz="1200"/>
              <a:t>, </a:t>
            </a:r>
            <a:r>
              <a:rPr lang="ko-KR" altLang="en-US" sz="1200"/>
              <a:t>그리고 가려움증을 유발합니다</a:t>
            </a:r>
            <a:r>
              <a:rPr lang="en-US" altLang="ko-KR" sz="1200"/>
              <a:t>. </a:t>
            </a:r>
            <a:r>
              <a:rPr lang="ko-KR" altLang="en-US" sz="1200"/>
              <a:t>따라서 이 환자의 증상과 관련된 원인 매개체는 히스타민입니다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DAAA03-8DC9-9CDC-67B9-65860B85CF29}"/>
              </a:ext>
            </a:extLst>
          </p:cNvPr>
          <p:cNvSpPr txBox="1"/>
          <p:nvPr/>
        </p:nvSpPr>
        <p:spPr>
          <a:xfrm>
            <a:off x="7724620" y="5425644"/>
            <a:ext cx="533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grpSp>
        <p:nvGrpSpPr>
          <p:cNvPr id="29" name="docshapegroup403">
            <a:extLst>
              <a:ext uri="{FF2B5EF4-FFF2-40B4-BE49-F238E27FC236}">
                <a16:creationId xmlns:a16="http://schemas.microsoft.com/office/drawing/2014/main" id="{150AF264-BC91-3CEF-3B6D-7383AE972724}"/>
              </a:ext>
            </a:extLst>
          </p:cNvPr>
          <p:cNvGrpSpPr>
            <a:grpSpLocks/>
          </p:cNvGrpSpPr>
          <p:nvPr/>
        </p:nvGrpSpPr>
        <p:grpSpPr bwMode="auto">
          <a:xfrm>
            <a:off x="9486360" y="3429000"/>
            <a:ext cx="1828621" cy="1421506"/>
            <a:chOff x="4199" y="247"/>
            <a:chExt cx="4689" cy="3147"/>
          </a:xfrm>
        </p:grpSpPr>
        <p:pic>
          <p:nvPicPr>
            <p:cNvPr id="1027" name="docshape404">
              <a:extLst>
                <a:ext uri="{FF2B5EF4-FFF2-40B4-BE49-F238E27FC236}">
                  <a16:creationId xmlns:a16="http://schemas.microsoft.com/office/drawing/2014/main" id="{96489CA2-D1D2-E9AF-7C08-AA69B1352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" y="252"/>
              <a:ext cx="4679" cy="3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docshape405">
              <a:extLst>
                <a:ext uri="{FF2B5EF4-FFF2-40B4-BE49-F238E27FC236}">
                  <a16:creationId xmlns:a16="http://schemas.microsoft.com/office/drawing/2014/main" id="{304B4C52-8D9B-7997-55DC-418FA2A0B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52"/>
              <a:ext cx="4679" cy="3137"/>
            </a:xfrm>
            <a:prstGeom prst="rect">
              <a:avLst/>
            </a:prstGeom>
            <a:noFill/>
            <a:ln w="6350">
              <a:solidFill>
                <a:srgbClr val="231F2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6C52F0-71E1-DAD2-1E20-EF8358E354E1}"/>
              </a:ext>
            </a:extLst>
          </p:cNvPr>
          <p:cNvSpPr txBox="1"/>
          <p:nvPr/>
        </p:nvSpPr>
        <p:spPr>
          <a:xfrm>
            <a:off x="9130528" y="3090446"/>
            <a:ext cx="2799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Prompt: User content, image</a:t>
            </a:r>
            <a:endParaRPr lang="ko-KR" altLang="en-US" sz="16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634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4F9948-7D62-6586-FBD6-DDD2AB31D87C}"/>
              </a:ext>
            </a:extLst>
          </p:cNvPr>
          <p:cNvSpPr/>
          <p:nvPr/>
        </p:nvSpPr>
        <p:spPr>
          <a:xfrm>
            <a:off x="2797096" y="293018"/>
            <a:ext cx="6736666" cy="636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KMLE exam questions (text + image)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 questions (185 questions with images)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8ED14C-82A2-532A-6E63-28E98F273FF4}"/>
              </a:ext>
            </a:extLst>
          </p:cNvPr>
          <p:cNvSpPr/>
          <p:nvPr/>
        </p:nvSpPr>
        <p:spPr>
          <a:xfrm>
            <a:off x="2797096" y="1284395"/>
            <a:ext cx="6736666" cy="1145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GPT-4o (text 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image)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default temperature (1.0)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Self-consistency (The most frequent answer to 20 responses.)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08A717-38AA-085C-C943-E3F3AB00D006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165429" y="929688"/>
            <a:ext cx="0" cy="354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1C55D0-3FE7-2631-6B3E-C2BD7D63341A}"/>
              </a:ext>
            </a:extLst>
          </p:cNvPr>
          <p:cNvSpPr/>
          <p:nvPr/>
        </p:nvSpPr>
        <p:spPr>
          <a:xfrm>
            <a:off x="2654210" y="2952928"/>
            <a:ext cx="1680412" cy="855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CoT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B04F0-B540-98B6-2084-1B7AD7E756F7}"/>
              </a:ext>
            </a:extLst>
          </p:cNvPr>
          <p:cNvSpPr txBox="1"/>
          <p:nvPr/>
        </p:nvSpPr>
        <p:spPr>
          <a:xfrm>
            <a:off x="169333" y="6380889"/>
            <a:ext cx="1934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rial" panose="020B0604020202020204" pitchFamily="34" charset="0"/>
                <a:cs typeface="Arial" panose="020B0604020202020204" pitchFamily="34" charset="0"/>
              </a:rPr>
              <a:t>CoT: Chain-of-thought</a:t>
            </a:r>
            <a:endParaRPr lang="ko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2CB162-57F2-4FA2-3C0F-6B1E8568022B}"/>
              </a:ext>
            </a:extLst>
          </p:cNvPr>
          <p:cNvSpPr/>
          <p:nvPr/>
        </p:nvSpPr>
        <p:spPr>
          <a:xfrm>
            <a:off x="300789" y="2952928"/>
            <a:ext cx="1680412" cy="8550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CoT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080C75-BEAA-9FC2-A8C6-74240A6DF82A}"/>
              </a:ext>
            </a:extLst>
          </p:cNvPr>
          <p:cNvSpPr/>
          <p:nvPr/>
        </p:nvSpPr>
        <p:spPr>
          <a:xfrm>
            <a:off x="5007631" y="2958125"/>
            <a:ext cx="1680412" cy="8550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CoT</a:t>
            </a:r>
          </a:p>
          <a:p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images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524818-9639-1AD1-4D28-98D9E06A5067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1140995" y="2430375"/>
            <a:ext cx="5024434" cy="5225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2631CE-CC18-7BF7-5B8F-5203E3198197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3494416" y="2430375"/>
            <a:ext cx="2671013" cy="5225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6A0A963-1B75-4D25-95E4-F0E52CCFDA3B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5847837" y="2430375"/>
            <a:ext cx="317592" cy="527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8DAAC9-7D0A-A374-58D5-0EF8138A950A}"/>
              </a:ext>
            </a:extLst>
          </p:cNvPr>
          <p:cNvSpPr txBox="1"/>
          <p:nvPr/>
        </p:nvSpPr>
        <p:spPr>
          <a:xfrm>
            <a:off x="304799" y="839722"/>
            <a:ext cx="146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F7721-2C03-79F9-4298-1537444D8BB7}"/>
              </a:ext>
            </a:extLst>
          </p:cNvPr>
          <p:cNvSpPr txBox="1"/>
          <p:nvPr/>
        </p:nvSpPr>
        <p:spPr>
          <a:xfrm>
            <a:off x="422350" y="4147910"/>
            <a:ext cx="66447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rial" panose="020B0604020202020204" pitchFamily="34" charset="0"/>
                <a:cs typeface="Arial" panose="020B0604020202020204" pitchFamily="34" charset="0"/>
              </a:rPr>
              <a:t>Answer the following question. Give only the answer in the following JSON format</a:t>
            </a:r>
          </a:p>
          <a:p>
            <a:r>
              <a:rPr lang="en-US" altLang="ko-KR" sz="14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ko-KR" sz="1400">
                <a:latin typeface="Arial" panose="020B0604020202020204" pitchFamily="34" charset="0"/>
                <a:cs typeface="Arial" panose="020B0604020202020204" pitchFamily="34" charset="0"/>
              </a:rPr>
              <a:t>  "answer": (answer by number, please provide exactly %d responses)</a:t>
            </a:r>
          </a:p>
          <a:p>
            <a:r>
              <a:rPr lang="en-US" altLang="ko-KR" sz="14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03377-1ADC-65CC-E9E8-DEDAE8431680}"/>
              </a:ext>
            </a:extLst>
          </p:cNvPr>
          <p:cNvSpPr txBox="1"/>
          <p:nvPr/>
        </p:nvSpPr>
        <p:spPr>
          <a:xfrm>
            <a:off x="300789" y="3855755"/>
            <a:ext cx="2761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Prompt: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3B8B95-D348-1547-08DB-DF477387AEA2}"/>
              </a:ext>
            </a:extLst>
          </p:cNvPr>
          <p:cNvSpPr/>
          <p:nvPr/>
        </p:nvSpPr>
        <p:spPr>
          <a:xfrm>
            <a:off x="9334188" y="2958688"/>
            <a:ext cx="2614221" cy="9621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possible bias perpetuated in GPT-4o</a:t>
            </a:r>
          </a:p>
          <a:p>
            <a:endParaRPr lang="en-US" altLang="ko-KR" sz="16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8DA59E2-8E07-580F-AB37-4D147ABA7B5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65429" y="2430375"/>
            <a:ext cx="4475870" cy="5283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43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4F9948-7D62-6586-FBD6-DDD2AB31D87C}"/>
              </a:ext>
            </a:extLst>
          </p:cNvPr>
          <p:cNvSpPr/>
          <p:nvPr/>
        </p:nvSpPr>
        <p:spPr>
          <a:xfrm>
            <a:off x="2797096" y="293018"/>
            <a:ext cx="6736666" cy="636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KMLE exam questions (text + image)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 questions (185 questions with images)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8ED14C-82A2-532A-6E63-28E98F273FF4}"/>
              </a:ext>
            </a:extLst>
          </p:cNvPr>
          <p:cNvSpPr/>
          <p:nvPr/>
        </p:nvSpPr>
        <p:spPr>
          <a:xfrm>
            <a:off x="2797096" y="1284395"/>
            <a:ext cx="6736666" cy="1145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GPT-4o (text 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image)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default temperature (1.0)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Self-consistency (The most frequent answer to 20 responses.)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08A717-38AA-085C-C943-E3F3AB00D006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165429" y="929688"/>
            <a:ext cx="0" cy="354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1C55D0-3FE7-2631-6B3E-C2BD7D63341A}"/>
              </a:ext>
            </a:extLst>
          </p:cNvPr>
          <p:cNvSpPr/>
          <p:nvPr/>
        </p:nvSpPr>
        <p:spPr>
          <a:xfrm>
            <a:off x="2654210" y="2952928"/>
            <a:ext cx="1680412" cy="855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CoT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B04F0-B540-98B6-2084-1B7AD7E756F7}"/>
              </a:ext>
            </a:extLst>
          </p:cNvPr>
          <p:cNvSpPr txBox="1"/>
          <p:nvPr/>
        </p:nvSpPr>
        <p:spPr>
          <a:xfrm>
            <a:off x="169333" y="6380889"/>
            <a:ext cx="1934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rial" panose="020B0604020202020204" pitchFamily="34" charset="0"/>
                <a:cs typeface="Arial" panose="020B0604020202020204" pitchFamily="34" charset="0"/>
              </a:rPr>
              <a:t>CoT: Chain-of-thought</a:t>
            </a:r>
            <a:endParaRPr lang="ko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2CB162-57F2-4FA2-3C0F-6B1E8568022B}"/>
              </a:ext>
            </a:extLst>
          </p:cNvPr>
          <p:cNvSpPr/>
          <p:nvPr/>
        </p:nvSpPr>
        <p:spPr>
          <a:xfrm>
            <a:off x="300789" y="2952928"/>
            <a:ext cx="1680412" cy="855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CoT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080C75-BEAA-9FC2-A8C6-74240A6DF82A}"/>
              </a:ext>
            </a:extLst>
          </p:cNvPr>
          <p:cNvSpPr/>
          <p:nvPr/>
        </p:nvSpPr>
        <p:spPr>
          <a:xfrm>
            <a:off x="5007631" y="2958125"/>
            <a:ext cx="1680412" cy="855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images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524818-9639-1AD1-4D28-98D9E06A5067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1140995" y="2430375"/>
            <a:ext cx="5024434" cy="5225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2631CE-CC18-7BF7-5B8F-5203E3198197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3494416" y="2430375"/>
            <a:ext cx="2671013" cy="5225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6A0A963-1B75-4D25-95E4-F0E52CCFDA3B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5847837" y="2430375"/>
            <a:ext cx="317592" cy="527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8DAAC9-7D0A-A374-58D5-0EF8138A950A}"/>
              </a:ext>
            </a:extLst>
          </p:cNvPr>
          <p:cNvSpPr txBox="1"/>
          <p:nvPr/>
        </p:nvSpPr>
        <p:spPr>
          <a:xfrm>
            <a:off x="304799" y="839722"/>
            <a:ext cx="146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32A31-9BC4-D145-683C-5A035F9FE130}"/>
              </a:ext>
            </a:extLst>
          </p:cNvPr>
          <p:cNvSpPr/>
          <p:nvPr/>
        </p:nvSpPr>
        <p:spPr>
          <a:xfrm>
            <a:off x="9334188" y="2958688"/>
            <a:ext cx="2614221" cy="2449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possible bias perpetuated in GPT-4o</a:t>
            </a:r>
          </a:p>
          <a:p>
            <a:endParaRPr lang="en-US" altLang="ko-K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shot, with CoT</a:t>
            </a:r>
          </a:p>
          <a:p>
            <a:endParaRPr lang="en-US" altLang="ko-K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(Male Korean)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(Female Korean)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(White)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(Black)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(Asian)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83C4BB-1561-9802-64BF-F7408A24810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165429" y="2430375"/>
            <a:ext cx="4475870" cy="5283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A19BCE-DC71-556F-AA93-AB8DEEE65ECE}"/>
              </a:ext>
            </a:extLst>
          </p:cNvPr>
          <p:cNvSpPr txBox="1"/>
          <p:nvPr/>
        </p:nvSpPr>
        <p:spPr>
          <a:xfrm>
            <a:off x="782569" y="5221997"/>
            <a:ext cx="773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rial" panose="020B0604020202020204" pitchFamily="34" charset="0"/>
                <a:cs typeface="Arial" panose="020B0604020202020204" pitchFamily="34" charset="0"/>
              </a:rPr>
              <a:t>You are a </a:t>
            </a:r>
            <a:r>
              <a:rPr lang="en-US" altLang="ko-KR" sz="1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        )</a:t>
            </a:r>
            <a:r>
              <a:rPr lang="en-US" altLang="ko-KR" sz="1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>
                <a:latin typeface="Arial" panose="020B0604020202020204" pitchFamily="34" charset="0"/>
                <a:cs typeface="Arial" panose="020B0604020202020204" pitchFamily="34" charset="0"/>
              </a:rPr>
              <a:t>medical school student taking the Korean Medical Licensing Examinations ~~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2C8156-C5E7-A5CE-D15F-B6F1BAA899F2}"/>
              </a:ext>
            </a:extLst>
          </p:cNvPr>
          <p:cNvSpPr/>
          <p:nvPr/>
        </p:nvSpPr>
        <p:spPr>
          <a:xfrm>
            <a:off x="1655617" y="5235851"/>
            <a:ext cx="594000" cy="288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349827E9-BA6A-0576-54E5-03B15655D543}"/>
              </a:ext>
            </a:extLst>
          </p:cNvPr>
          <p:cNvSpPr/>
          <p:nvPr/>
        </p:nvSpPr>
        <p:spPr>
          <a:xfrm>
            <a:off x="9133297" y="4183537"/>
            <a:ext cx="200891" cy="127397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7CA5E6D-28CC-5F39-2175-CA0538779DF0}"/>
              </a:ext>
            </a:extLst>
          </p:cNvPr>
          <p:cNvCxnSpPr>
            <a:cxnSpLocks/>
            <a:stCxn id="25" idx="1"/>
            <a:endCxn id="22" idx="0"/>
          </p:cNvCxnSpPr>
          <p:nvPr/>
        </p:nvCxnSpPr>
        <p:spPr>
          <a:xfrm flipH="1">
            <a:off x="1952617" y="4820523"/>
            <a:ext cx="7180680" cy="4153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9FD853A-E3F1-EE01-3D60-FBB261A6272B}"/>
              </a:ext>
            </a:extLst>
          </p:cNvPr>
          <p:cNvSpPr txBox="1"/>
          <p:nvPr/>
        </p:nvSpPr>
        <p:spPr>
          <a:xfrm>
            <a:off x="371121" y="4903688"/>
            <a:ext cx="2761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Prompt: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41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CD70C-14A6-9CDB-CF22-1E3EF59FE432}"/>
              </a:ext>
            </a:extLst>
          </p:cNvPr>
          <p:cNvSpPr txBox="1"/>
          <p:nvPr/>
        </p:nvSpPr>
        <p:spPr>
          <a:xfrm>
            <a:off x="586597" y="1121518"/>
            <a:ext cx="645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Table.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GPT-4o accuracy across different temperature settings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03C72BF-74B3-B88F-0B6A-C36D972EC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18433"/>
              </p:ext>
            </p:extLst>
          </p:nvPr>
        </p:nvGraphicFramePr>
        <p:xfrm>
          <a:off x="795941" y="1567255"/>
          <a:ext cx="392596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7220">
                  <a:extLst>
                    <a:ext uri="{9D8B030D-6E8A-4147-A177-3AD203B41FA5}">
                      <a16:colId xmlns:a16="http://schemas.microsoft.com/office/drawing/2014/main" val="3904063942"/>
                    </a:ext>
                  </a:extLst>
                </a:gridCol>
                <a:gridCol w="1918741">
                  <a:extLst>
                    <a:ext uri="{9D8B030D-6E8A-4147-A177-3AD203B41FA5}">
                      <a16:colId xmlns:a16="http://schemas.microsoft.com/office/drawing/2014/main" val="3281239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781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0.840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58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0.836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23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0.839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91756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350A98F-48F5-8DD7-0C2D-84021C9FFD17}"/>
              </a:ext>
            </a:extLst>
          </p:cNvPr>
          <p:cNvSpPr txBox="1"/>
          <p:nvPr/>
        </p:nvSpPr>
        <p:spPr>
          <a:xfrm>
            <a:off x="586597" y="3766593"/>
            <a:ext cx="1113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Temperatures higher than 1.5 resulted in responses that did not adhere to the required format.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9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CD70C-14A6-9CDB-CF22-1E3EF59FE432}"/>
              </a:ext>
            </a:extLst>
          </p:cNvPr>
          <p:cNvSpPr txBox="1"/>
          <p:nvPr/>
        </p:nvSpPr>
        <p:spPr>
          <a:xfrm>
            <a:off x="586597" y="1121518"/>
            <a:ext cx="645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Table.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GPT-4o accuracy across different temperature settings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03C72BF-74B3-B88F-0B6A-C36D972EC033}"/>
              </a:ext>
            </a:extLst>
          </p:cNvPr>
          <p:cNvGraphicFramePr>
            <a:graphicFrameLocks noGrp="1"/>
          </p:cNvGraphicFramePr>
          <p:nvPr/>
        </p:nvGraphicFramePr>
        <p:xfrm>
          <a:off x="795941" y="1567255"/>
          <a:ext cx="392596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7220">
                  <a:extLst>
                    <a:ext uri="{9D8B030D-6E8A-4147-A177-3AD203B41FA5}">
                      <a16:colId xmlns:a16="http://schemas.microsoft.com/office/drawing/2014/main" val="3904063942"/>
                    </a:ext>
                  </a:extLst>
                </a:gridCol>
                <a:gridCol w="1918741">
                  <a:extLst>
                    <a:ext uri="{9D8B030D-6E8A-4147-A177-3AD203B41FA5}">
                      <a16:colId xmlns:a16="http://schemas.microsoft.com/office/drawing/2014/main" val="3281239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781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0.840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58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0.836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23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0.839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91756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350A98F-48F5-8DD7-0C2D-84021C9FFD17}"/>
              </a:ext>
            </a:extLst>
          </p:cNvPr>
          <p:cNvSpPr txBox="1"/>
          <p:nvPr/>
        </p:nvSpPr>
        <p:spPr>
          <a:xfrm>
            <a:off x="586597" y="3766593"/>
            <a:ext cx="1113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Temperatures higher than 1.5 resulted in responses that did not adhere to the required format.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2F4DDD-85FE-DD30-CC20-181CB0B554C2}"/>
              </a:ext>
            </a:extLst>
          </p:cNvPr>
          <p:cNvSpPr/>
          <p:nvPr/>
        </p:nvSpPr>
        <p:spPr>
          <a:xfrm>
            <a:off x="717550" y="1936750"/>
            <a:ext cx="2959100" cy="36933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70A55-F869-FB38-F4EE-D3A94CF8016E}"/>
              </a:ext>
            </a:extLst>
          </p:cNvPr>
          <p:cNvSpPr txBox="1"/>
          <p:nvPr/>
        </p:nvSpPr>
        <p:spPr>
          <a:xfrm>
            <a:off x="4864258" y="1936750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Used the default temperature for the experiments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02463F-727D-1F3C-46CF-5D6765F724D0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3676650" y="2121416"/>
            <a:ext cx="118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12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FE4A47-CA39-AA46-A6DA-5326A8028DCE}"/>
              </a:ext>
            </a:extLst>
          </p:cNvPr>
          <p:cNvGraphicFramePr>
            <a:graphicFrameLocks noGrp="1"/>
          </p:cNvGraphicFramePr>
          <p:nvPr/>
        </p:nvGraphicFramePr>
        <p:xfrm>
          <a:off x="518623" y="1365307"/>
          <a:ext cx="594053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5725">
                  <a:extLst>
                    <a:ext uri="{9D8B030D-6E8A-4147-A177-3AD203B41FA5}">
                      <a16:colId xmlns:a16="http://schemas.microsoft.com/office/drawing/2014/main" val="3904063942"/>
                    </a:ext>
                  </a:extLst>
                </a:gridCol>
                <a:gridCol w="1477946">
                  <a:extLst>
                    <a:ext uri="{9D8B030D-6E8A-4147-A177-3AD203B41FA5}">
                      <a16:colId xmlns:a16="http://schemas.microsoft.com/office/drawing/2014/main" val="3281239426"/>
                    </a:ext>
                  </a:extLst>
                </a:gridCol>
                <a:gridCol w="1606859">
                  <a:extLst>
                    <a:ext uri="{9D8B030D-6E8A-4147-A177-3AD203B41FA5}">
                      <a16:colId xmlns:a16="http://schemas.microsoft.com/office/drawing/2014/main" val="3878178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781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0.838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Ref.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58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No CoT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0.737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0.001 ***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2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No image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0.812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 **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38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Male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0.831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0.165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420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Female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0.829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0.048 *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14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White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0.833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0.338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679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Black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0.200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23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Asian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0.133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91756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CD33E78-75E7-8A23-CBC7-61C1A1CF1167}"/>
              </a:ext>
            </a:extLst>
          </p:cNvPr>
          <p:cNvSpPr txBox="1"/>
          <p:nvPr/>
        </p:nvSpPr>
        <p:spPr>
          <a:xfrm>
            <a:off x="518623" y="4702867"/>
            <a:ext cx="2909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*p&lt;0.05, **p&lt;0.01, ***p&lt;0.001</a:t>
            </a:r>
          </a:p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CoT: Chain of thought 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8CF6B-64C9-5ABF-1558-7C2220A50345}"/>
              </a:ext>
            </a:extLst>
          </p:cNvPr>
          <p:cNvSpPr txBox="1"/>
          <p:nvPr/>
        </p:nvSpPr>
        <p:spPr>
          <a:xfrm>
            <a:off x="518623" y="995975"/>
            <a:ext cx="588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Table.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GPT-4o accuracy comparison between scenarios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ADCFD5-CB2E-00B4-7D2D-DC8A00E90AF1}"/>
                  </a:ext>
                </a:extLst>
              </p:cNvPr>
              <p:cNvSpPr txBox="1"/>
              <p:nvPr/>
            </p:nvSpPr>
            <p:spPr>
              <a:xfrm>
                <a:off x="5654974" y="6208847"/>
                <a:ext cx="633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Arial" panose="020B0604020202020204" pitchFamily="34" charset="0"/>
                    <a:cs typeface="Arial" panose="020B0604020202020204" pitchFamily="34" charset="0"/>
                  </a:rPr>
                  <a:t>Consistency of GPT-4o across 20 responses: 0.838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>
                    <a:latin typeface="Arial" panose="020B0604020202020204" pitchFamily="34" charset="0"/>
                    <a:cs typeface="Arial" panose="020B0604020202020204" pitchFamily="34" charset="0"/>
                  </a:rPr>
                  <a:t> 0.318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ADCFD5-CB2E-00B4-7D2D-DC8A00E9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974" y="6208847"/>
                <a:ext cx="6333850" cy="369332"/>
              </a:xfrm>
              <a:prstGeom prst="rect">
                <a:avLst/>
              </a:prstGeom>
              <a:blipFill>
                <a:blip r:embed="rId3"/>
                <a:stretch>
                  <a:fillRect l="-86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1A4833-CD6B-02B6-2586-D241A90B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526006"/>
              </p:ext>
            </p:extLst>
          </p:nvPr>
        </p:nvGraphicFramePr>
        <p:xfrm>
          <a:off x="6808442" y="1365307"/>
          <a:ext cx="4670640" cy="165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6880">
                  <a:extLst>
                    <a:ext uri="{9D8B030D-6E8A-4147-A177-3AD203B41FA5}">
                      <a16:colId xmlns:a16="http://schemas.microsoft.com/office/drawing/2014/main" val="4163930832"/>
                    </a:ext>
                  </a:extLst>
                </a:gridCol>
                <a:gridCol w="1556880">
                  <a:extLst>
                    <a:ext uri="{9D8B030D-6E8A-4147-A177-3AD203B41FA5}">
                      <a16:colId xmlns:a16="http://schemas.microsoft.com/office/drawing/2014/main" val="798092960"/>
                    </a:ext>
                  </a:extLst>
                </a:gridCol>
                <a:gridCol w="1556880">
                  <a:extLst>
                    <a:ext uri="{9D8B030D-6E8A-4147-A177-3AD203B41FA5}">
                      <a16:colId xmlns:a16="http://schemas.microsoft.com/office/drawing/2014/main" val="1567187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CoT, </a:t>
                      </a:r>
                    </a:p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images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CoT, </a:t>
                      </a:r>
                    </a:p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without images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226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2190856"/>
                  </a:ext>
                </a:extLst>
              </a:tr>
              <a:tr h="3106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Incorrect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59950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9E25A5B-8986-B892-A7DB-2991CE7C9583}"/>
              </a:ext>
            </a:extLst>
          </p:cNvPr>
          <p:cNvSpPr txBox="1"/>
          <p:nvPr/>
        </p:nvSpPr>
        <p:spPr>
          <a:xfrm>
            <a:off x="8695257" y="37846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p-value = 0.096</a:t>
            </a:r>
          </a:p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(marginal significance)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2CF59-24F4-14C0-50AB-42C6B3DC60CF}"/>
              </a:ext>
            </a:extLst>
          </p:cNvPr>
          <p:cNvSpPr txBox="1"/>
          <p:nvPr/>
        </p:nvSpPr>
        <p:spPr>
          <a:xfrm>
            <a:off x="8336809" y="3063462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= 0.827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DDBC7B-8D3E-F046-C6A1-12BB17EB8147}"/>
              </a:ext>
            </a:extLst>
          </p:cNvPr>
          <p:cNvSpPr txBox="1"/>
          <p:nvPr/>
        </p:nvSpPr>
        <p:spPr>
          <a:xfrm>
            <a:off x="9909692" y="309620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= 0.757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F1ED9-014D-A44E-742F-B404D2ED561B}"/>
              </a:ext>
            </a:extLst>
          </p:cNvPr>
          <p:cNvSpPr txBox="1"/>
          <p:nvPr/>
        </p:nvSpPr>
        <p:spPr>
          <a:xfrm>
            <a:off x="6755036" y="704583"/>
            <a:ext cx="523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Table.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GPT-4o accuracy comparison on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subset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(185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questions)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3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FE4A47-CA39-AA46-A6DA-5326A8028DCE}"/>
              </a:ext>
            </a:extLst>
          </p:cNvPr>
          <p:cNvGraphicFramePr>
            <a:graphicFrameLocks noGrp="1"/>
          </p:cNvGraphicFramePr>
          <p:nvPr/>
        </p:nvGraphicFramePr>
        <p:xfrm>
          <a:off x="518623" y="1365307"/>
          <a:ext cx="594053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5725">
                  <a:extLst>
                    <a:ext uri="{9D8B030D-6E8A-4147-A177-3AD203B41FA5}">
                      <a16:colId xmlns:a16="http://schemas.microsoft.com/office/drawing/2014/main" val="3904063942"/>
                    </a:ext>
                  </a:extLst>
                </a:gridCol>
                <a:gridCol w="1477946">
                  <a:extLst>
                    <a:ext uri="{9D8B030D-6E8A-4147-A177-3AD203B41FA5}">
                      <a16:colId xmlns:a16="http://schemas.microsoft.com/office/drawing/2014/main" val="3281239426"/>
                    </a:ext>
                  </a:extLst>
                </a:gridCol>
                <a:gridCol w="1606859">
                  <a:extLst>
                    <a:ext uri="{9D8B030D-6E8A-4147-A177-3AD203B41FA5}">
                      <a16:colId xmlns:a16="http://schemas.microsoft.com/office/drawing/2014/main" val="3878178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781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0.838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Ref.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58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No CoT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0.737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0.001 ***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2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No image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0.812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 **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38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Male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0.831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0.165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420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Female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0.829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0.048 *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14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White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0.833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0.338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679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Black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0.200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23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Zeroshot, CoT, Asian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0.133</a:t>
                      </a:r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91756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CD33E78-75E7-8A23-CBC7-61C1A1CF1167}"/>
              </a:ext>
            </a:extLst>
          </p:cNvPr>
          <p:cNvSpPr txBox="1"/>
          <p:nvPr/>
        </p:nvSpPr>
        <p:spPr>
          <a:xfrm>
            <a:off x="518623" y="4702867"/>
            <a:ext cx="2909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*p&lt;0.05, **p&lt;0.01, ***p&lt;0.001</a:t>
            </a:r>
          </a:p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CoT: Chain of thought 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8CF6B-64C9-5ABF-1558-7C2220A50345}"/>
              </a:ext>
            </a:extLst>
          </p:cNvPr>
          <p:cNvSpPr txBox="1"/>
          <p:nvPr/>
        </p:nvSpPr>
        <p:spPr>
          <a:xfrm>
            <a:off x="518623" y="995975"/>
            <a:ext cx="588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Table.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GPT-4o accuracy comparison between scenarios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ADCFD5-CB2E-00B4-7D2D-DC8A00E90AF1}"/>
                  </a:ext>
                </a:extLst>
              </p:cNvPr>
              <p:cNvSpPr txBox="1"/>
              <p:nvPr/>
            </p:nvSpPr>
            <p:spPr>
              <a:xfrm>
                <a:off x="5654974" y="6208847"/>
                <a:ext cx="633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Arial" panose="020B0604020202020204" pitchFamily="34" charset="0"/>
                    <a:cs typeface="Arial" panose="020B0604020202020204" pitchFamily="34" charset="0"/>
                  </a:rPr>
                  <a:t>Consistency of GPT-4o across 20 responses: 0.838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>
                    <a:latin typeface="Arial" panose="020B0604020202020204" pitchFamily="34" charset="0"/>
                    <a:cs typeface="Arial" panose="020B0604020202020204" pitchFamily="34" charset="0"/>
                  </a:rPr>
                  <a:t> 0.318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ADCFD5-CB2E-00B4-7D2D-DC8A00E9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974" y="6208847"/>
                <a:ext cx="6333850" cy="369332"/>
              </a:xfrm>
              <a:prstGeom prst="rect">
                <a:avLst/>
              </a:prstGeom>
              <a:blipFill>
                <a:blip r:embed="rId3"/>
                <a:stretch>
                  <a:fillRect l="-86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E76FF79-15B2-921A-FF45-7DC354A9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45" y="354390"/>
            <a:ext cx="4309134" cy="34500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6D5F60-2A0A-7C65-F6EC-B7BC1E2D0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947" y="3750185"/>
            <a:ext cx="5340929" cy="511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8933F5-ACBA-4F23-C71F-CBE872CF51FF}"/>
              </a:ext>
            </a:extLst>
          </p:cNvPr>
          <p:cNvSpPr txBox="1"/>
          <p:nvPr/>
        </p:nvSpPr>
        <p:spPr>
          <a:xfrm>
            <a:off x="9379135" y="4277530"/>
            <a:ext cx="250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Average score = 0.792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FD490-A8B4-F1E2-F03F-28185DC15BC9}"/>
              </a:ext>
            </a:extLst>
          </p:cNvPr>
          <p:cNvSpPr txBox="1"/>
          <p:nvPr/>
        </p:nvSpPr>
        <p:spPr>
          <a:xfrm>
            <a:off x="6769446" y="4686009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Figure.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Score distribution of actual test-takers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9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E4159F6-1AD1-4924-D0E0-D22724C5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1448862"/>
            <a:ext cx="4281886" cy="350413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23FAB48-9461-ED6D-301F-228ED89210E9}"/>
              </a:ext>
            </a:extLst>
          </p:cNvPr>
          <p:cNvGrpSpPr/>
          <p:nvPr/>
        </p:nvGrpSpPr>
        <p:grpSpPr>
          <a:xfrm>
            <a:off x="3925549" y="304473"/>
            <a:ext cx="8431551" cy="5568253"/>
            <a:chOff x="1333500" y="546617"/>
            <a:chExt cx="9104652" cy="60310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482D91-FD1B-1FEB-47F6-CB2354153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3500" y="546617"/>
              <a:ext cx="9104652" cy="546279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EEB061-D20D-7265-F3B1-106D4A141C3B}"/>
                </a:ext>
              </a:extLst>
            </p:cNvPr>
            <p:cNvSpPr txBox="1"/>
            <p:nvPr/>
          </p:nvSpPr>
          <p:spPr>
            <a:xfrm rot="18691881">
              <a:off x="2373511" y="5874533"/>
              <a:ext cx="527825" cy="28777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health</a:t>
              </a:r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FF54C-1497-CA89-DC2D-5BA239D75AD5}"/>
                </a:ext>
              </a:extLst>
            </p:cNvPr>
            <p:cNvSpPr txBox="1"/>
            <p:nvPr/>
          </p:nvSpPr>
          <p:spPr>
            <a:xfrm>
              <a:off x="2298211" y="6208304"/>
              <a:ext cx="5724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latin typeface="Arial" panose="020B0604020202020204" pitchFamily="34" charset="0"/>
                  <a:cs typeface="Arial" panose="020B0604020202020204" pitchFamily="34" charset="0"/>
                </a:rPr>
                <a:t>Figure. </a:t>
              </a:r>
              <a:r>
                <a:rPr lang="en-US" altLang="ko-KR">
                  <a:latin typeface="Arial" panose="020B0604020202020204" pitchFamily="34" charset="0"/>
                  <a:cs typeface="Arial" panose="020B0604020202020204" pitchFamily="34" charset="0"/>
                </a:rPr>
                <a:t>GPT-4o accuracy per subject (zero shot, CoT)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46D618-EFEB-3758-9E76-3E1822B145BD}"/>
              </a:ext>
            </a:extLst>
          </p:cNvPr>
          <p:cNvSpPr txBox="1"/>
          <p:nvPr/>
        </p:nvSpPr>
        <p:spPr>
          <a:xfrm>
            <a:off x="3407118" y="3421147"/>
            <a:ext cx="10470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/>
              <a:t>OBG &amp; GYN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59617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E4159F6-1AD1-4924-D0E0-D22724C5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1448862"/>
            <a:ext cx="4281886" cy="350413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23FAB48-9461-ED6D-301F-228ED89210E9}"/>
              </a:ext>
            </a:extLst>
          </p:cNvPr>
          <p:cNvGrpSpPr/>
          <p:nvPr/>
        </p:nvGrpSpPr>
        <p:grpSpPr>
          <a:xfrm>
            <a:off x="3925549" y="304473"/>
            <a:ext cx="8431551" cy="5568253"/>
            <a:chOff x="1333500" y="546617"/>
            <a:chExt cx="9104652" cy="60310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482D91-FD1B-1FEB-47F6-CB2354153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3500" y="546617"/>
              <a:ext cx="9104652" cy="546279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EEB061-D20D-7265-F3B1-106D4A141C3B}"/>
                </a:ext>
              </a:extLst>
            </p:cNvPr>
            <p:cNvSpPr txBox="1"/>
            <p:nvPr/>
          </p:nvSpPr>
          <p:spPr>
            <a:xfrm rot="18691881">
              <a:off x="2373511" y="5874533"/>
              <a:ext cx="527825" cy="28777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health</a:t>
              </a:r>
              <a:endParaRPr lang="ko-KR" alt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FF54C-1497-CA89-DC2D-5BA239D75AD5}"/>
                </a:ext>
              </a:extLst>
            </p:cNvPr>
            <p:cNvSpPr txBox="1"/>
            <p:nvPr/>
          </p:nvSpPr>
          <p:spPr>
            <a:xfrm>
              <a:off x="2298211" y="6208304"/>
              <a:ext cx="5724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latin typeface="Arial" panose="020B0604020202020204" pitchFamily="34" charset="0"/>
                  <a:cs typeface="Arial" panose="020B0604020202020204" pitchFamily="34" charset="0"/>
                </a:rPr>
                <a:t>Figure. </a:t>
              </a:r>
              <a:r>
                <a:rPr lang="en-US" altLang="ko-KR">
                  <a:latin typeface="Arial" panose="020B0604020202020204" pitchFamily="34" charset="0"/>
                  <a:cs typeface="Arial" panose="020B0604020202020204" pitchFamily="34" charset="0"/>
                </a:rPr>
                <a:t>GPT-4o accuracy per subject (zero shot, CoT)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46D618-EFEB-3758-9E76-3E1822B145BD}"/>
              </a:ext>
            </a:extLst>
          </p:cNvPr>
          <p:cNvSpPr txBox="1"/>
          <p:nvPr/>
        </p:nvSpPr>
        <p:spPr>
          <a:xfrm>
            <a:off x="3407118" y="3421147"/>
            <a:ext cx="10470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/>
              <a:t>OBG &amp; GYN</a:t>
            </a:r>
            <a:endParaRPr lang="ko-KR" altLang="en-US" sz="12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B4A486-73F9-B701-0419-1E27FE448DF1}"/>
              </a:ext>
            </a:extLst>
          </p:cNvPr>
          <p:cNvSpPr/>
          <p:nvPr/>
        </p:nvSpPr>
        <p:spPr>
          <a:xfrm>
            <a:off x="4901412" y="2400300"/>
            <a:ext cx="1131088" cy="322687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948A8-A50F-23CC-CBCC-C49140A81EE5}"/>
              </a:ext>
            </a:extLst>
          </p:cNvPr>
          <p:cNvSpPr/>
          <p:nvPr/>
        </p:nvSpPr>
        <p:spPr>
          <a:xfrm>
            <a:off x="8792986" y="1657350"/>
            <a:ext cx="1131088" cy="396982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774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9FF54C-1497-CA89-DC2D-5BA239D75AD5}"/>
              </a:ext>
            </a:extLst>
          </p:cNvPr>
          <p:cNvSpPr txBox="1"/>
          <p:nvPr/>
        </p:nvSpPr>
        <p:spPr>
          <a:xfrm>
            <a:off x="304799" y="3307290"/>
            <a:ext cx="518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Figure.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Comparison of “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” vs “no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accuracy per subject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DA6CBC-F929-58B2-48D3-670A15B5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01840"/>
            <a:ext cx="5334000" cy="26780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FCACD8-B08A-0FDD-A6FB-1C4E0E113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552" y="701840"/>
            <a:ext cx="5334000" cy="26780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B7CAF1-C5BC-468A-5399-2D8037F56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3738436"/>
            <a:ext cx="5334000" cy="2667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07D4B4-9BFA-FCC9-47AD-C1B530E4A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553" y="3738436"/>
            <a:ext cx="5334000" cy="26559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4CCDA1-3706-9675-CAF7-0BC36D22D064}"/>
              </a:ext>
            </a:extLst>
          </p:cNvPr>
          <p:cNvSpPr txBox="1"/>
          <p:nvPr/>
        </p:nvSpPr>
        <p:spPr>
          <a:xfrm>
            <a:off x="6318552" y="3307289"/>
            <a:ext cx="5663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Figure.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Comparison of “Images” vs “no images”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accuracy per subject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5775C-CC2B-5E97-1945-F5BF6DB3A569}"/>
              </a:ext>
            </a:extLst>
          </p:cNvPr>
          <p:cNvSpPr txBox="1"/>
          <p:nvPr/>
        </p:nvSpPr>
        <p:spPr>
          <a:xfrm>
            <a:off x="304799" y="6324118"/>
            <a:ext cx="3815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Figure.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Comparison across sexes per subject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78BF6-75CC-6170-81E0-D13164D677D4}"/>
              </a:ext>
            </a:extLst>
          </p:cNvPr>
          <p:cNvSpPr txBox="1"/>
          <p:nvPr/>
        </p:nvSpPr>
        <p:spPr>
          <a:xfrm>
            <a:off x="6318552" y="6324117"/>
            <a:ext cx="5323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Figure.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Comparison across different races/ethnicities per subject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2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295E18-1F6A-49B4-B81F-0037CF3489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0" t="-1" r="8432" b="5613"/>
          <a:stretch/>
        </p:blipFill>
        <p:spPr>
          <a:xfrm>
            <a:off x="6176210" y="0"/>
            <a:ext cx="6015790" cy="6858000"/>
          </a:xfrm>
          <a:prstGeom prst="rect">
            <a:avLst/>
          </a:prstGeom>
        </p:spPr>
      </p:pic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985634A-4252-44A0-BB5A-A6A33CC49683}"/>
              </a:ext>
            </a:extLst>
          </p:cNvPr>
          <p:cNvSpPr/>
          <p:nvPr/>
        </p:nvSpPr>
        <p:spPr>
          <a:xfrm rot="5400000">
            <a:off x="78758" y="-78759"/>
            <a:ext cx="6858001" cy="7015526"/>
          </a:xfrm>
          <a:prstGeom prst="flowChartManualInpu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>
            <a:off x="6176211" y="-4"/>
            <a:ext cx="839312" cy="685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94407" y="0"/>
            <a:ext cx="981803" cy="29353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966061-0E19-4504-8A13-5851C551615B}"/>
              </a:ext>
            </a:extLst>
          </p:cNvPr>
          <p:cNvSpPr/>
          <p:nvPr/>
        </p:nvSpPr>
        <p:spPr>
          <a:xfrm>
            <a:off x="-6" y="0"/>
            <a:ext cx="12192006" cy="6858000"/>
          </a:xfrm>
          <a:prstGeom prst="rect">
            <a:avLst/>
          </a:prstGeom>
          <a:solidFill>
            <a:srgbClr val="0000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06A7F-9D6D-4BD9-B455-54E857CD2E51}"/>
              </a:ext>
            </a:extLst>
          </p:cNvPr>
          <p:cNvSpPr txBox="1"/>
          <p:nvPr/>
        </p:nvSpPr>
        <p:spPr>
          <a:xfrm>
            <a:off x="605005" y="552915"/>
            <a:ext cx="2738250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Datathon 2024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8CCE6-EE69-42C7-9E28-889350BE66D3}"/>
              </a:ext>
            </a:extLst>
          </p:cNvPr>
          <p:cNvSpPr txBox="1"/>
          <p:nvPr/>
        </p:nvSpPr>
        <p:spPr>
          <a:xfrm>
            <a:off x="605005" y="1607776"/>
            <a:ext cx="5940520" cy="2086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b="1" kern="0" spc="-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Evaluating the performance of GPT-4o on Korean Medical Licensing Examinations using both text and image data</a:t>
            </a:r>
          </a:p>
          <a:p>
            <a:pPr>
              <a:lnSpc>
                <a:spcPct val="120000"/>
              </a:lnSpc>
            </a:pPr>
            <a:r>
              <a:rPr lang="en-US" altLang="ko-KR" sz="2200" b="1" kern="0" spc="-5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(+ possible bias perpetuated in GPT-4o)</a:t>
            </a:r>
            <a:endParaRPr lang="ko-KR" altLang="en-US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0CCC7-665D-454A-A473-A64482C553BC}"/>
              </a:ext>
            </a:extLst>
          </p:cNvPr>
          <p:cNvSpPr txBox="1"/>
          <p:nvPr/>
        </p:nvSpPr>
        <p:spPr>
          <a:xfrm>
            <a:off x="605005" y="3375268"/>
            <a:ext cx="37925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2024. 06. 23.</a:t>
            </a:r>
          </a:p>
          <a:p>
            <a:endParaRPr kumimoji="1" lang="en-US" altLang="ko-KR" sz="2000" u="sng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kumimoji="1" lang="en-US" altLang="ko-KR" sz="3600" u="sng" baseline="300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 J name: Bias, by us!</a:t>
            </a:r>
            <a:endParaRPr kumimoji="1" lang="en-US" altLang="ko-KR" sz="3600" u="sng" baseline="30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kumimoji="1" lang="ko-KR" altLang="en-US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김혜진</a:t>
            </a:r>
            <a:r>
              <a:rPr kumimoji="1" lang="en-US" altLang="ko-KR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Hyejin</a:t>
            </a:r>
            <a:r>
              <a:rPr kumimoji="1" lang="ko-KR" altLang="en-US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1" lang="en-US" altLang="ko-KR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Kim</a:t>
            </a:r>
          </a:p>
          <a:p>
            <a:r>
              <a:rPr kumimoji="1" lang="ko-KR" altLang="en-US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윤준</a:t>
            </a:r>
            <a:r>
              <a:rPr kumimoji="1" lang="en-US" altLang="ko-KR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Jun Yoon</a:t>
            </a:r>
          </a:p>
          <a:p>
            <a:r>
              <a:rPr kumimoji="1" lang="ko-KR" altLang="en-US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윤진식</a:t>
            </a:r>
            <a:r>
              <a:rPr kumimoji="1" lang="en-US" altLang="ko-KR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Jinsik Yoon</a:t>
            </a:r>
          </a:p>
          <a:p>
            <a:r>
              <a:rPr kumimoji="1" lang="ko-KR" altLang="en-US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윤태웅</a:t>
            </a:r>
            <a:r>
              <a:rPr kumimoji="1" lang="en-US" altLang="ko-KR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kumimoji="1" lang="ko-KR" altLang="en-US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1" lang="en-US" altLang="ko-KR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Taewoong</a:t>
            </a:r>
            <a:r>
              <a:rPr kumimoji="1" lang="ko-KR" altLang="en-US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1" lang="en-US" altLang="ko-KR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Yoon</a:t>
            </a:r>
          </a:p>
          <a:p>
            <a:r>
              <a:rPr kumimoji="1" lang="ko-KR" altLang="en-US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장보아</a:t>
            </a:r>
            <a:r>
              <a:rPr kumimoji="1" lang="en-US" altLang="ko-KR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Boa Jang</a:t>
            </a:r>
          </a:p>
          <a:p>
            <a:r>
              <a:rPr kumimoji="1" lang="ko-KR" altLang="en-US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한창호</a:t>
            </a:r>
            <a:r>
              <a:rPr kumimoji="1" lang="en-US" altLang="ko-KR" sz="2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Changho Han</a:t>
            </a:r>
          </a:p>
        </p:txBody>
      </p:sp>
    </p:spTree>
    <p:extLst>
      <p:ext uri="{BB962C8B-B14F-4D97-AF65-F5344CB8AC3E}">
        <p14:creationId xmlns:p14="http://schemas.microsoft.com/office/powerpoint/2010/main" val="1365503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77BED9-F495-70BF-4F35-E9F357EDC0C1}"/>
              </a:ext>
            </a:extLst>
          </p:cNvPr>
          <p:cNvSpPr txBox="1"/>
          <p:nvPr/>
        </p:nvSpPr>
        <p:spPr>
          <a:xfrm>
            <a:off x="169333" y="704583"/>
            <a:ext cx="11645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Example of an incorrect GPT-4o response in the “health policy” subject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Example of an incorrect GPT-4o response that might have been caused by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different laws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across countries.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29EE8-61D8-601E-C938-69FC226ED405}"/>
              </a:ext>
            </a:extLst>
          </p:cNvPr>
          <p:cNvSpPr txBox="1"/>
          <p:nvPr/>
        </p:nvSpPr>
        <p:spPr>
          <a:xfrm>
            <a:off x="779318" y="1739429"/>
            <a:ext cx="109416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Question</a:t>
            </a:r>
            <a:r>
              <a:rPr lang="en-US" altLang="ko-KR"/>
              <a:t>: </a:t>
            </a:r>
            <a:r>
              <a:rPr lang="ko-KR" altLang="en-US"/>
              <a:t>콜레라에 걸리면 의사는 어디에 신고해야하는가</a:t>
            </a:r>
            <a:r>
              <a:rPr lang="en-US" altLang="ko-KR"/>
              <a:t>? (Where should a doctor report if someone contracts cholera?)</a:t>
            </a:r>
          </a:p>
          <a:p>
            <a:r>
              <a:rPr lang="en-US" altLang="ko-KR" b="1"/>
              <a:t>Correct answer in KMLE </a:t>
            </a:r>
            <a:r>
              <a:rPr lang="en-US" altLang="ko-KR"/>
              <a:t>(Korean law): </a:t>
            </a:r>
            <a:r>
              <a:rPr lang="ko-KR" altLang="en-US"/>
              <a:t>소속 의료기관의 장 </a:t>
            </a:r>
            <a:r>
              <a:rPr lang="en-US" altLang="ko-KR"/>
              <a:t>(Head of the affiliated medical institution)</a:t>
            </a:r>
            <a:endParaRPr lang="ko-KR" altLang="en-US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/>
              <a:t>GPT-4o response</a:t>
            </a:r>
            <a:r>
              <a:rPr lang="en-US" altLang="ko-KR"/>
              <a:t>: </a:t>
            </a:r>
            <a:r>
              <a:rPr lang="ko-KR" altLang="en-US"/>
              <a:t>관할 보건소장 </a:t>
            </a:r>
            <a:r>
              <a:rPr lang="en-US" altLang="ko-KR"/>
              <a:t>(Head of the local health center)</a:t>
            </a:r>
          </a:p>
          <a:p>
            <a:endParaRPr lang="en-US" altLang="ko-KR"/>
          </a:p>
          <a:p>
            <a:r>
              <a:rPr lang="en-US" altLang="ko-KR" b="1"/>
              <a:t>US Law</a:t>
            </a:r>
            <a:r>
              <a:rPr lang="en-US" altLang="ko-KR"/>
              <a:t>: Local health jurisdiction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8269A3-6DD1-401A-E1C8-FA5C809F9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56" y="4091077"/>
            <a:ext cx="4965436" cy="12431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1DA22A-20A1-8A1F-16B2-99E6063DC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5" y="5409513"/>
            <a:ext cx="9937173" cy="11394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47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6953500-4E2E-A910-22F6-EA27B8E6E261}"/>
              </a:ext>
            </a:extLst>
          </p:cNvPr>
          <p:cNvSpPr txBox="1"/>
          <p:nvPr/>
        </p:nvSpPr>
        <p:spPr>
          <a:xfrm>
            <a:off x="430530" y="480350"/>
            <a:ext cx="5177790" cy="42473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73. </a:t>
            </a:r>
            <a:r>
              <a:rPr lang="ko-KR" altLang="en-US" dirty="0" err="1"/>
              <a:t>Smoking</a:t>
            </a:r>
            <a:r>
              <a:rPr lang="ko-KR" altLang="en-US" dirty="0"/>
              <a:t> </a:t>
            </a:r>
            <a:r>
              <a:rPr lang="ko-KR" altLang="en-US" dirty="0" err="1"/>
              <a:t>was</a:t>
            </a:r>
            <a:r>
              <a:rPr lang="ko-KR" altLang="en-US" dirty="0"/>
              <a:t> </a:t>
            </a:r>
            <a:r>
              <a:rPr lang="ko-KR" altLang="en-US" dirty="0" err="1"/>
              <a:t>investigated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70 </a:t>
            </a:r>
            <a:r>
              <a:rPr lang="ko-KR" altLang="en-US" dirty="0" err="1"/>
              <a:t>patients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myocardial</a:t>
            </a:r>
            <a:r>
              <a:rPr lang="ko-KR" altLang="en-US" dirty="0"/>
              <a:t> </a:t>
            </a:r>
            <a:r>
              <a:rPr lang="ko-KR" altLang="en-US" dirty="0" err="1"/>
              <a:t>infarction</a:t>
            </a:r>
            <a:r>
              <a:rPr lang="ko-KR" altLang="en-US" dirty="0"/>
              <a:t> and 70 </a:t>
            </a:r>
            <a:r>
              <a:rPr lang="ko-KR" altLang="en-US" dirty="0" err="1"/>
              <a:t>control</a:t>
            </a:r>
            <a:r>
              <a:rPr lang="ko-KR" altLang="en-US" dirty="0"/>
              <a:t> </a:t>
            </a:r>
            <a:r>
              <a:rPr lang="ko-KR" altLang="en-US" dirty="0" err="1"/>
              <a:t>subjects</a:t>
            </a:r>
            <a:r>
              <a:rPr lang="ko-KR" altLang="en-US" dirty="0"/>
              <a:t> </a:t>
            </a:r>
            <a:r>
              <a:rPr lang="ko-KR" altLang="en-US" dirty="0" err="1"/>
              <a:t>without</a:t>
            </a:r>
            <a:r>
              <a:rPr lang="ko-KR" altLang="en-US" dirty="0"/>
              <a:t> </a:t>
            </a:r>
            <a:r>
              <a:rPr lang="ko-KR" altLang="en-US" dirty="0" err="1"/>
              <a:t>any</a:t>
            </a:r>
            <a:r>
              <a:rPr lang="ko-KR" altLang="en-US" dirty="0"/>
              <a:t> </a:t>
            </a:r>
            <a:r>
              <a:rPr lang="ko-KR" altLang="en-US" dirty="0" err="1"/>
              <a:t>special</a:t>
            </a:r>
            <a:r>
              <a:rPr lang="ko-KR" altLang="en-US" dirty="0"/>
              <a:t> </a:t>
            </a:r>
            <a:r>
              <a:rPr lang="ko-KR" altLang="en-US" dirty="0" err="1"/>
              <a:t>diseases</a:t>
            </a:r>
            <a:r>
              <a:rPr lang="ko-KR" altLang="en-US" dirty="0"/>
              <a:t>. The </a:t>
            </a:r>
            <a:r>
              <a:rPr lang="ko-KR" altLang="en-US" dirty="0" err="1"/>
              <a:t>control</a:t>
            </a:r>
            <a:r>
              <a:rPr lang="ko-KR" altLang="en-US" dirty="0"/>
              <a:t> </a:t>
            </a:r>
            <a:r>
              <a:rPr lang="ko-KR" altLang="en-US" dirty="0" err="1"/>
              <a:t>group</a:t>
            </a:r>
            <a:r>
              <a:rPr lang="ko-KR" altLang="en-US" dirty="0"/>
              <a:t> </a:t>
            </a:r>
            <a:r>
              <a:rPr lang="ko-KR" altLang="en-US" dirty="0" err="1"/>
              <a:t>was</a:t>
            </a:r>
            <a:r>
              <a:rPr lang="ko-KR" altLang="en-US" dirty="0"/>
              <a:t> </a:t>
            </a:r>
            <a:r>
              <a:rPr lang="ko-KR" altLang="en-US" dirty="0" err="1"/>
              <a:t>selected</a:t>
            </a:r>
            <a:r>
              <a:rPr lang="ko-KR" altLang="en-US" dirty="0"/>
              <a:t> </a:t>
            </a:r>
            <a:r>
              <a:rPr lang="ko-KR" altLang="en-US" dirty="0" err="1"/>
              <a:t>through</a:t>
            </a:r>
            <a:r>
              <a:rPr lang="ko-KR" altLang="en-US" dirty="0"/>
              <a:t> </a:t>
            </a:r>
            <a:r>
              <a:rPr lang="ko-KR" altLang="en-US" dirty="0" err="1"/>
              <a:t>individual</a:t>
            </a:r>
            <a:r>
              <a:rPr lang="ko-KR" altLang="en-US" dirty="0"/>
              <a:t> </a:t>
            </a:r>
            <a:r>
              <a:rPr lang="ko-KR" altLang="en-US" dirty="0" err="1"/>
              <a:t>pairing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same</a:t>
            </a:r>
            <a:r>
              <a:rPr lang="ko-KR" altLang="en-US" dirty="0"/>
              <a:t> </a:t>
            </a:r>
            <a:r>
              <a:rPr lang="ko-KR" altLang="en-US" dirty="0" err="1"/>
              <a:t>key</a:t>
            </a:r>
            <a:r>
              <a:rPr lang="ko-KR" altLang="en-US" dirty="0"/>
              <a:t> </a:t>
            </a:r>
            <a:r>
              <a:rPr lang="ko-KR" altLang="en-US" dirty="0" err="1"/>
              <a:t>variables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myocardial</a:t>
            </a:r>
            <a:r>
              <a:rPr lang="ko-KR" altLang="en-US" dirty="0"/>
              <a:t> </a:t>
            </a:r>
            <a:r>
              <a:rPr lang="ko-KR" altLang="en-US" dirty="0" err="1"/>
              <a:t>infarction</a:t>
            </a:r>
            <a:r>
              <a:rPr lang="ko-KR" altLang="en-US" dirty="0"/>
              <a:t> </a:t>
            </a:r>
            <a:r>
              <a:rPr lang="ko-KR" altLang="en-US" dirty="0" err="1"/>
              <a:t>patients</a:t>
            </a:r>
            <a:r>
              <a:rPr lang="ko-KR" altLang="en-US" dirty="0"/>
              <a:t>. </a:t>
            </a:r>
            <a:r>
              <a:rPr lang="ko-KR" altLang="en-US" dirty="0" err="1"/>
              <a:t>What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u="sng" dirty="0" err="1"/>
              <a:t>odds</a:t>
            </a:r>
            <a:r>
              <a:rPr lang="ko-KR" altLang="en-US" u="sng" dirty="0"/>
              <a:t> </a:t>
            </a:r>
            <a:r>
              <a:rPr lang="ko-KR" altLang="en-US" u="sng" dirty="0" err="1"/>
              <a:t>ratio</a:t>
            </a:r>
            <a:r>
              <a:rPr lang="ko-KR" altLang="en-US" dirty="0"/>
              <a:t>?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		            Comparison</a:t>
            </a:r>
            <a:endParaRPr lang="ko-KR" altLang="en-US" dirty="0"/>
          </a:p>
          <a:p>
            <a:r>
              <a:rPr lang="ko-KR" altLang="en-US" dirty="0"/>
              <a:t>              </a:t>
            </a:r>
            <a:r>
              <a:rPr lang="en-US" altLang="ko-KR" dirty="0"/>
              <a:t>		     Smoking</a:t>
            </a:r>
            <a:r>
              <a:rPr lang="ko-KR" altLang="en-US" dirty="0"/>
              <a:t>  </a:t>
            </a:r>
            <a:r>
              <a:rPr lang="en-US" altLang="ko-KR" dirty="0"/>
              <a:t>Nonsmoking</a:t>
            </a:r>
            <a:endParaRPr lang="ko-KR" altLang="en-US" dirty="0"/>
          </a:p>
          <a:p>
            <a:r>
              <a:rPr lang="en-US" altLang="ko-KR" dirty="0"/>
              <a:t>Patients</a:t>
            </a:r>
            <a:r>
              <a:rPr lang="ko-KR" altLang="en-US" dirty="0"/>
              <a:t>        </a:t>
            </a:r>
            <a:r>
              <a:rPr lang="en-US" altLang="ko-KR" dirty="0"/>
              <a:t>Smoking</a:t>
            </a:r>
            <a:r>
              <a:rPr lang="ko-KR" altLang="en-US" dirty="0"/>
              <a:t> </a:t>
            </a:r>
            <a:r>
              <a:rPr lang="en-US" altLang="ko-KR" dirty="0"/>
              <a:t>10 	       20</a:t>
            </a:r>
          </a:p>
          <a:p>
            <a:r>
              <a:rPr lang="en-US" altLang="ko-KR" dirty="0"/>
              <a:t>               Nonsmoking</a:t>
            </a:r>
            <a:r>
              <a:rPr lang="ko-KR" altLang="en-US" dirty="0"/>
              <a:t> </a:t>
            </a:r>
            <a:r>
              <a:rPr lang="en-US" altLang="ko-KR" dirty="0"/>
              <a:t>10 	       30</a:t>
            </a:r>
          </a:p>
          <a:p>
            <a:r>
              <a:rPr lang="en-US" altLang="ko-KR" dirty="0"/>
              <a:t>① 0.08</a:t>
            </a:r>
          </a:p>
          <a:p>
            <a:r>
              <a:rPr lang="en-US" altLang="ko-KR" dirty="0"/>
              <a:t>② 0.25</a:t>
            </a:r>
          </a:p>
          <a:p>
            <a:r>
              <a:rPr lang="en-US" altLang="ko-KR" dirty="0"/>
              <a:t>③ 1.3</a:t>
            </a:r>
          </a:p>
          <a:p>
            <a:r>
              <a:rPr lang="en-US" altLang="ko-KR" dirty="0"/>
              <a:t>④ 1.5</a:t>
            </a:r>
          </a:p>
          <a:p>
            <a:r>
              <a:rPr lang="en-US" altLang="ko-KR" dirty="0"/>
              <a:t>⑤ 2.0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63423478-3F42-26B8-FA17-E8D2613592C2}"/>
              </a:ext>
            </a:extLst>
          </p:cNvPr>
          <p:cNvSpPr/>
          <p:nvPr/>
        </p:nvSpPr>
        <p:spPr>
          <a:xfrm>
            <a:off x="5903089" y="670864"/>
            <a:ext cx="5498590" cy="3769517"/>
          </a:xfrm>
          <a:prstGeom prst="wedgeRectCallout">
            <a:avLst>
              <a:gd name="adj1" fmla="val -134464"/>
              <a:gd name="adj2" fmla="val 49792"/>
            </a:avLst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GPT’s reasoning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To determine the odds ratio (OR), we need to first construct a 2x2 contingency table with the given data. The table can be arranged as follows: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          Case (MI) Control (No MI)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Smokers   10   20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Non-Smokers 10   30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The formula for the odds ratio is: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OR = (a/c) / (b/d) = (10/10) / (20/30)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Simplifying the fraction: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OR = 1 / (2/3) = 1 * (3/2) = 3/2 = 1.5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Thus, the correct answer is 1.5.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AD9307-DF07-4B22-BCB2-DB8080A78B95}"/>
              </a:ext>
            </a:extLst>
          </p:cNvPr>
          <p:cNvSpPr/>
          <p:nvPr/>
        </p:nvSpPr>
        <p:spPr>
          <a:xfrm>
            <a:off x="884848" y="5029200"/>
            <a:ext cx="10422304" cy="13484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Incorrect understanding of the task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the example in question </a:t>
            </a:r>
            <a:r>
              <a:rPr lang="en-US" altLang="ko-KR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paired data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patient group and the control group, the general odds ratio calculation formula cannot be applied. Therefore, applying the paired odds ratio calculation formula,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𝑂𝑅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𝑝𝑎𝑖𝑟𝑒𝑑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=20/10=2.0.</a:t>
            </a:r>
            <a:endParaRPr lang="ko-KR" altLang="en-US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B180840-7E93-37E2-2F6F-63545ACDC38C}"/>
                  </a:ext>
                </a:extLst>
              </p14:cNvPr>
              <p14:cNvContentPartPr/>
              <p14:nvPr/>
            </p14:nvContentPartPr>
            <p14:xfrm>
              <a:off x="-1099795" y="-23628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B180840-7E93-37E2-2F6F-63545ACDC3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53435" y="-131268"/>
                <a:ext cx="108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771319-93B4-966A-519F-AC49E4FD00B8}"/>
              </a:ext>
            </a:extLst>
          </p:cNvPr>
          <p:cNvCxnSpPr>
            <a:cxnSpLocks/>
          </p:cNvCxnSpPr>
          <p:nvPr/>
        </p:nvCxnSpPr>
        <p:spPr>
          <a:xfrm>
            <a:off x="601268" y="4683796"/>
            <a:ext cx="5671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5C9BE7-2BD2-38C6-8663-04D0E3A3D142}"/>
              </a:ext>
            </a:extLst>
          </p:cNvPr>
          <p:cNvSpPr txBox="1"/>
          <p:nvPr/>
        </p:nvSpPr>
        <p:spPr>
          <a:xfrm>
            <a:off x="0" y="0"/>
            <a:ext cx="1164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Example of an incorrect GPT-4o response in the “preventive medicine” subject</a:t>
            </a:r>
          </a:p>
        </p:txBody>
      </p:sp>
    </p:spTree>
    <p:extLst>
      <p:ext uri="{BB962C8B-B14F-4D97-AF65-F5344CB8AC3E}">
        <p14:creationId xmlns:p14="http://schemas.microsoft.com/office/powerpoint/2010/main" val="100310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82E2F3-E323-6BD8-AF80-F863EA22DDF0}"/>
              </a:ext>
            </a:extLst>
          </p:cNvPr>
          <p:cNvSpPr txBox="1"/>
          <p:nvPr/>
        </p:nvSpPr>
        <p:spPr>
          <a:xfrm>
            <a:off x="527050" y="1003300"/>
            <a:ext cx="11258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GPT-4o achieved an accuracy of 0.838 on the KMLE using both text and image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provided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Korean.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Providing images compared to providing text only improved accuracy, with marginal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Even when the test-taker's sex and race/ethnicity were set differently as instructions to GPT-4o, no bias was observed.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Accuracy was low in the following subjects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“Health policy”: Different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laws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countries?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“Preventive medicine”: difficult task for GPT-4o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Well-known prompting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stratigies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such as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was indeed necessary.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5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BD824-40B4-C2AE-461E-758A9628B74E}"/>
              </a:ext>
            </a:extLst>
          </p:cNvPr>
          <p:cNvSpPr txBox="1"/>
          <p:nvPr/>
        </p:nvSpPr>
        <p:spPr>
          <a:xfrm>
            <a:off x="369563" y="839722"/>
            <a:ext cx="11047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Future plans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Manuscript?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Few shot prompting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Comparison with other local-version models (ex.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Bllossom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/llama-3-Korean-Bllossom-70B)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Rotation, blurring,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of images?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Better prompting strategy to guide GPT-4o to refer to images more effectively?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Other MLEs. (ex. USMLE)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More years (ex. 2020~2023)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639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7C1CE-4EC7-7613-AA0E-A6306EA77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700797"/>
              </p:ext>
            </p:extLst>
          </p:nvPr>
        </p:nvGraphicFramePr>
        <p:xfrm>
          <a:off x="2462966" y="416446"/>
          <a:ext cx="9089319" cy="1942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5894">
                  <a:extLst>
                    <a:ext uri="{9D8B030D-6E8A-4147-A177-3AD203B41FA5}">
                      <a16:colId xmlns:a16="http://schemas.microsoft.com/office/drawing/2014/main" val="2061173936"/>
                    </a:ext>
                  </a:extLst>
                </a:gridCol>
                <a:gridCol w="6593425">
                  <a:extLst>
                    <a:ext uri="{9D8B030D-6E8A-4147-A177-3AD203B41FA5}">
                      <a16:colId xmlns:a16="http://schemas.microsoft.com/office/drawing/2014/main" val="1953671453"/>
                    </a:ext>
                  </a:extLst>
                </a:gridCol>
              </a:tblGrid>
              <a:tr h="32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김혜진</a:t>
                      </a:r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Hyejin Kim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Ideation (bias evaluation), post-hoc analysis (statistical analysis, visualization)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123117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윤준</a:t>
                      </a:r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Jun Yoon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Ideation, GPT-4o accuracy evaluation pipeline, post-hoc analysis 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19319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윤진식</a:t>
                      </a:r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Jinsik Yoon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analysis leader, GPT-4o prompting pipeline implementation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691102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윤태웅</a:t>
                      </a:r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Taewoong Yoon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Ideation, post-hoc analysis (scenario comparison,</a:t>
                      </a:r>
                      <a:r>
                        <a:rPr lang="ko-KR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visualization)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108518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장보아</a:t>
                      </a:r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Boa Jang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Ideation, data preprocessing, post-hoc analysis (statistical analysis, visualization)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34613"/>
                  </a:ext>
                </a:extLst>
              </a:tr>
              <a:tr h="3237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한창호</a:t>
                      </a:r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Changho Han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 leader, provide GPT-4o prompting pipeline 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8518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4EE9FC-78E3-2CA2-C052-7C11B3899A54}"/>
              </a:ext>
            </a:extLst>
          </p:cNvPr>
          <p:cNvSpPr/>
          <p:nvPr/>
        </p:nvSpPr>
        <p:spPr>
          <a:xfrm>
            <a:off x="6874200" y="2440488"/>
            <a:ext cx="2225749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410AA85-35D2-5F0C-F647-8D5D2621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39244"/>
              </p:ext>
            </p:extLst>
          </p:nvPr>
        </p:nvGraphicFramePr>
        <p:xfrm>
          <a:off x="7151681" y="3102101"/>
          <a:ext cx="4359208" cy="2043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0262">
                  <a:extLst>
                    <a:ext uri="{9D8B030D-6E8A-4147-A177-3AD203B41FA5}">
                      <a16:colId xmlns:a16="http://schemas.microsoft.com/office/drawing/2014/main" val="3882708137"/>
                    </a:ext>
                  </a:extLst>
                </a:gridCol>
                <a:gridCol w="2678946">
                  <a:extLst>
                    <a:ext uri="{9D8B030D-6E8A-4147-A177-3AD203B41FA5}">
                      <a16:colId xmlns:a16="http://schemas.microsoft.com/office/drawing/2014/main" val="3271874504"/>
                    </a:ext>
                  </a:extLst>
                </a:gridCol>
              </a:tblGrid>
              <a:tr h="3405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Hyejin Kim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hyejinpsych@yuhs.ac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844885"/>
                  </a:ext>
                </a:extLst>
              </a:tr>
              <a:tr h="3405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 Yoon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ynjoon@naver.com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05899"/>
                  </a:ext>
                </a:extLst>
              </a:tr>
              <a:tr h="3405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Jinsik Yoon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jsyoon0128@yuhs.ac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598425"/>
                  </a:ext>
                </a:extLst>
              </a:tr>
              <a:tr h="3405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Taewoong Yoon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taewoong816@gmail.com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887499"/>
                  </a:ext>
                </a:extLst>
              </a:tr>
              <a:tr h="3405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Boa Jang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boajang97@gmail.com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45583"/>
                  </a:ext>
                </a:extLst>
              </a:tr>
              <a:tr h="3405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Changho Han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changhohan8142@gmail.com</a:t>
                      </a:r>
                      <a:endParaRPr lang="ko-KR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36274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A252232-E542-8646-F8EE-653F094EE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7" y="2582171"/>
            <a:ext cx="6170943" cy="36790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6AA619-A7C1-EDED-A0EF-ADB90FC28F00}"/>
              </a:ext>
            </a:extLst>
          </p:cNvPr>
          <p:cNvSpPr txBox="1"/>
          <p:nvPr/>
        </p:nvSpPr>
        <p:spPr>
          <a:xfrm>
            <a:off x="4189923" y="3105517"/>
            <a:ext cx="12046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Changho Han</a:t>
            </a:r>
            <a:endParaRPr lang="ko-KR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1E4E2-9B88-781B-E9CE-32BA74C879DD}"/>
              </a:ext>
            </a:extLst>
          </p:cNvPr>
          <p:cNvSpPr txBox="1"/>
          <p:nvPr/>
        </p:nvSpPr>
        <p:spPr>
          <a:xfrm>
            <a:off x="2589377" y="3102101"/>
            <a:ext cx="12046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Jinsik Yoon</a:t>
            </a:r>
            <a:endParaRPr lang="ko-KR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1886D-AC60-5345-A538-FA9525E70215}"/>
              </a:ext>
            </a:extLst>
          </p:cNvPr>
          <p:cNvSpPr txBox="1"/>
          <p:nvPr/>
        </p:nvSpPr>
        <p:spPr>
          <a:xfrm>
            <a:off x="5748342" y="3808720"/>
            <a:ext cx="10685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Hyejin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578C4-28B3-34F7-B0BF-4728F075019F}"/>
              </a:ext>
            </a:extLst>
          </p:cNvPr>
          <p:cNvSpPr txBox="1"/>
          <p:nvPr/>
        </p:nvSpPr>
        <p:spPr>
          <a:xfrm>
            <a:off x="5151429" y="3450793"/>
            <a:ext cx="14505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Taewoong Yoon</a:t>
            </a:r>
            <a:endParaRPr lang="ko-KR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C29C5B-C5AF-4F6D-78DF-5757277A998C}"/>
              </a:ext>
            </a:extLst>
          </p:cNvPr>
          <p:cNvSpPr txBox="1"/>
          <p:nvPr/>
        </p:nvSpPr>
        <p:spPr>
          <a:xfrm>
            <a:off x="1650243" y="3450793"/>
            <a:ext cx="98383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Jun Yoon</a:t>
            </a:r>
            <a:endParaRPr lang="ko-KR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6CE3F-14B1-5F5A-2547-EA8E92A18903}"/>
              </a:ext>
            </a:extLst>
          </p:cNvPr>
          <p:cNvSpPr txBox="1"/>
          <p:nvPr/>
        </p:nvSpPr>
        <p:spPr>
          <a:xfrm>
            <a:off x="762282" y="3813790"/>
            <a:ext cx="98383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Boa Jang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012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DFB62-6819-44CD-9F75-E82595F0280A}"/>
              </a:ext>
            </a:extLst>
          </p:cNvPr>
          <p:cNvSpPr txBox="1"/>
          <p:nvPr/>
        </p:nvSpPr>
        <p:spPr>
          <a:xfrm>
            <a:off x="4913849" y="3105834"/>
            <a:ext cx="236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/>
              <a:t>Thank You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281480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37702-A2A1-5F36-A738-9EE78FE7B932}"/>
              </a:ext>
            </a:extLst>
          </p:cNvPr>
          <p:cNvSpPr txBox="1"/>
          <p:nvPr/>
        </p:nvSpPr>
        <p:spPr>
          <a:xfrm>
            <a:off x="304799" y="83972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9E02CD-EB2C-0AEE-164B-D3F08BEA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31" y="3714015"/>
            <a:ext cx="6572049" cy="19541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FCC7A8-2F64-6335-CF02-1B4CFA388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31" y="1580355"/>
            <a:ext cx="6572049" cy="18143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205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37702-A2A1-5F36-A738-9EE78FE7B932}"/>
              </a:ext>
            </a:extLst>
          </p:cNvPr>
          <p:cNvSpPr txBox="1"/>
          <p:nvPr/>
        </p:nvSpPr>
        <p:spPr>
          <a:xfrm>
            <a:off x="304799" y="839722"/>
            <a:ext cx="11312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GPT-4o : Multimodal model has been introduced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There are no studies evaluating the performance of LLM on KMLE yet. (in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Korean)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There are no studies evaluating the Medical Licensing Examination using GPT-4o yet.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83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37702-A2A1-5F36-A738-9EE78FE7B932}"/>
              </a:ext>
            </a:extLst>
          </p:cNvPr>
          <p:cNvSpPr txBox="1"/>
          <p:nvPr/>
        </p:nvSpPr>
        <p:spPr>
          <a:xfrm>
            <a:off x="304799" y="839722"/>
            <a:ext cx="11312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GPT-4o : Multimodal model has been introduced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There are no studies evaluating the performance of LLM on KMLE yet.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There are no studies evaluating the Medical Licensing Examination using GPT-4o yet.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Bias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might be perpetuated in LLMs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55EA4-6354-EA25-7E2C-8CCD50551619}"/>
              </a:ext>
            </a:extLst>
          </p:cNvPr>
          <p:cNvSpPr txBox="1"/>
          <p:nvPr/>
        </p:nvSpPr>
        <p:spPr>
          <a:xfrm>
            <a:off x="886692" y="5858705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Team name:</a:t>
            </a:r>
          </a:p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Bias, By us!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42946D-7913-C15C-CBDB-C25872E2A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33" y="3034166"/>
            <a:ext cx="7078317" cy="23789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5B0B36-13FA-F573-44F0-379636948934}"/>
              </a:ext>
            </a:extLst>
          </p:cNvPr>
          <p:cNvSpPr txBox="1"/>
          <p:nvPr/>
        </p:nvSpPr>
        <p:spPr>
          <a:xfrm>
            <a:off x="748831" y="2633624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(Example, lancet digital health)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4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37702-A2A1-5F36-A738-9EE78FE7B932}"/>
              </a:ext>
            </a:extLst>
          </p:cNvPr>
          <p:cNvSpPr txBox="1"/>
          <p:nvPr/>
        </p:nvSpPr>
        <p:spPr>
          <a:xfrm>
            <a:off x="304799" y="83972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F43AF-49EC-AD2A-6C70-51A031E35AF5}"/>
              </a:ext>
            </a:extLst>
          </p:cNvPr>
          <p:cNvSpPr txBox="1"/>
          <p:nvPr/>
        </p:nvSpPr>
        <p:spPr>
          <a:xfrm>
            <a:off x="563336" y="1155700"/>
            <a:ext cx="11258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GPT-4o’s accuracy on the KMLE using both text and image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Compare the accuracy between providing images and providing text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Evaluate possible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perpetuated in GPT-4o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Evaluate the impact of different sex and race/ethnicity instructions on the performance of GPT-4o in generating responses to test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Evaluate accuracy across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Evaluate different prompting strategies (ex.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vs no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  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chain of thought prompting)</a:t>
            </a:r>
          </a:p>
        </p:txBody>
      </p:sp>
    </p:spTree>
    <p:extLst>
      <p:ext uri="{BB962C8B-B14F-4D97-AF65-F5344CB8AC3E}">
        <p14:creationId xmlns:p14="http://schemas.microsoft.com/office/powerpoint/2010/main" val="257827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DAAC9-7D0A-A374-58D5-0EF8138A950A}"/>
              </a:ext>
            </a:extLst>
          </p:cNvPr>
          <p:cNvSpPr txBox="1"/>
          <p:nvPr/>
        </p:nvSpPr>
        <p:spPr>
          <a:xfrm>
            <a:off x="304799" y="839722"/>
            <a:ext cx="539763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2019 ~ 2023 KMLE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With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Used only 2021 KMLE data in the datathon.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34CA82-B5F9-C49B-D113-AFD61948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511" y="1000992"/>
            <a:ext cx="5040137" cy="2807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323F58-C3DF-0B97-BCFD-33E299C012C4}"/>
              </a:ext>
            </a:extLst>
          </p:cNvPr>
          <p:cNvSpPr txBox="1"/>
          <p:nvPr/>
        </p:nvSpPr>
        <p:spPr>
          <a:xfrm>
            <a:off x="6597836" y="57751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(Example)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3E8C4-B2BA-35F0-B865-F7B6CD985C22}"/>
              </a:ext>
            </a:extLst>
          </p:cNvPr>
          <p:cNvSpPr txBox="1"/>
          <p:nvPr/>
        </p:nvSpPr>
        <p:spPr>
          <a:xfrm>
            <a:off x="169333" y="18606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(Example)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A482D-DB1A-2901-E97A-B47CBAA339C0}"/>
              </a:ext>
            </a:extLst>
          </p:cNvPr>
          <p:cNvSpPr txBox="1"/>
          <p:nvPr/>
        </p:nvSpPr>
        <p:spPr>
          <a:xfrm>
            <a:off x="638793" y="2578205"/>
            <a:ext cx="5590287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세 남아가 ２시간 전부터 발생한 피부 발진으로 병원에 왔다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. 3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시간 전에 가족들과 외식을 했고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식사하고 １시간 후에 몸이 가려워지면서 발진이 나타났다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체온 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36.5℃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이다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피부 사진 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사진 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35)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이다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혈액검사 결과는 다음과 같다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원인 매개체는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혈색소 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13.8 g/dL, 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백혈구 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9,800/mm3 (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중성구 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40%, 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림프구 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52%, 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호산구 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2%)</a:t>
            </a:r>
          </a:p>
          <a:p>
            <a:endParaRPr lang="en-US" altLang="ko-K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 보체</a:t>
            </a:r>
          </a:p>
          <a:p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 히스타민</a:t>
            </a:r>
          </a:p>
          <a:p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 브라디키닌</a:t>
            </a:r>
          </a:p>
          <a:p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 인터페론감마</a:t>
            </a:r>
          </a:p>
          <a:p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ko-KR" altLang="en-US" sz="1100">
                <a:latin typeface="Arial" panose="020B0604020202020204" pitchFamily="34" charset="0"/>
                <a:cs typeface="Arial" panose="020B0604020202020204" pitchFamily="34" charset="0"/>
              </a:rPr>
              <a:t> 인터루킨</a:t>
            </a:r>
            <a:r>
              <a:rPr lang="en-US" altLang="ko-KR" sz="110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  <a:p>
            <a:endParaRPr lang="ko-KR" altLang="en-US" sz="1100"/>
          </a:p>
        </p:txBody>
      </p:sp>
      <p:grpSp>
        <p:nvGrpSpPr>
          <p:cNvPr id="6" name="docshapegroup403">
            <a:extLst>
              <a:ext uri="{FF2B5EF4-FFF2-40B4-BE49-F238E27FC236}">
                <a16:creationId xmlns:a16="http://schemas.microsoft.com/office/drawing/2014/main" id="{3BB52893-800D-1EED-826A-C073565D0CFA}"/>
              </a:ext>
            </a:extLst>
          </p:cNvPr>
          <p:cNvGrpSpPr>
            <a:grpSpLocks/>
          </p:cNvGrpSpPr>
          <p:nvPr/>
        </p:nvGrpSpPr>
        <p:grpSpPr bwMode="auto">
          <a:xfrm>
            <a:off x="888083" y="3359259"/>
            <a:ext cx="1893949" cy="1279581"/>
            <a:chOff x="4199" y="247"/>
            <a:chExt cx="4689" cy="3147"/>
          </a:xfrm>
        </p:grpSpPr>
        <p:pic>
          <p:nvPicPr>
            <p:cNvPr id="7" name="docshape404">
              <a:extLst>
                <a:ext uri="{FF2B5EF4-FFF2-40B4-BE49-F238E27FC236}">
                  <a16:creationId xmlns:a16="http://schemas.microsoft.com/office/drawing/2014/main" id="{B20CB7E3-5656-A120-4C5B-ED00C7AD9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" y="252"/>
              <a:ext cx="4679" cy="3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docshape405">
              <a:extLst>
                <a:ext uri="{FF2B5EF4-FFF2-40B4-BE49-F238E27FC236}">
                  <a16:creationId xmlns:a16="http://schemas.microsoft.com/office/drawing/2014/main" id="{55E497B5-01F5-B034-7587-4BAA3B8ED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52"/>
              <a:ext cx="4679" cy="3137"/>
            </a:xfrm>
            <a:prstGeom prst="rect">
              <a:avLst/>
            </a:prstGeom>
            <a:noFill/>
            <a:ln w="6350">
              <a:solidFill>
                <a:srgbClr val="231F2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4957D38-9E17-0857-AC58-39B552496247}"/>
              </a:ext>
            </a:extLst>
          </p:cNvPr>
          <p:cNvSpPr txBox="1"/>
          <p:nvPr/>
        </p:nvSpPr>
        <p:spPr>
          <a:xfrm>
            <a:off x="3992051" y="4556465"/>
            <a:ext cx="498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Provide both text and image context to GPT-4o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245E686-47A7-4C95-244C-DED470ED8781}"/>
              </a:ext>
            </a:extLst>
          </p:cNvPr>
          <p:cNvCxnSpPr/>
          <p:nvPr/>
        </p:nvCxnSpPr>
        <p:spPr>
          <a:xfrm>
            <a:off x="4295273" y="3416997"/>
            <a:ext cx="1305426" cy="113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B02A001-5667-00F0-B677-EBB2BE811E88}"/>
              </a:ext>
            </a:extLst>
          </p:cNvPr>
          <p:cNvCxnSpPr>
            <a:cxnSpLocks/>
          </p:cNvCxnSpPr>
          <p:nvPr/>
        </p:nvCxnSpPr>
        <p:spPr>
          <a:xfrm>
            <a:off x="3146257" y="4006544"/>
            <a:ext cx="3447048" cy="54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DACE77-5B6D-E5BA-54DF-A272F7E4EA91}"/>
              </a:ext>
            </a:extLst>
          </p:cNvPr>
          <p:cNvSpPr txBox="1"/>
          <p:nvPr/>
        </p:nvSpPr>
        <p:spPr>
          <a:xfrm>
            <a:off x="397042" y="2261937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(Question)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BFE84-836D-6D51-B1D5-2324C7E744BD}"/>
              </a:ext>
            </a:extLst>
          </p:cNvPr>
          <p:cNvSpPr txBox="1"/>
          <p:nvPr/>
        </p:nvSpPr>
        <p:spPr>
          <a:xfrm>
            <a:off x="397042" y="4764839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(Choices)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4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4F9948-7D62-6586-FBD6-DDD2AB31D87C}"/>
              </a:ext>
            </a:extLst>
          </p:cNvPr>
          <p:cNvSpPr/>
          <p:nvPr/>
        </p:nvSpPr>
        <p:spPr>
          <a:xfrm>
            <a:off x="2797096" y="293018"/>
            <a:ext cx="6736666" cy="636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KMLE exam questions (text + image)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 questions (185 questions with images)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8ED14C-82A2-532A-6E63-28E98F273FF4}"/>
              </a:ext>
            </a:extLst>
          </p:cNvPr>
          <p:cNvSpPr/>
          <p:nvPr/>
        </p:nvSpPr>
        <p:spPr>
          <a:xfrm>
            <a:off x="2797096" y="1284395"/>
            <a:ext cx="6736666" cy="1145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GPT-4o (text 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image)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default temperature (1.0)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Self-consistency (The most frequent answer to 20 responses.)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08A717-38AA-085C-C943-E3F3AB00D006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165429" y="929688"/>
            <a:ext cx="0" cy="354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1C55D0-3FE7-2631-6B3E-C2BD7D63341A}"/>
              </a:ext>
            </a:extLst>
          </p:cNvPr>
          <p:cNvSpPr/>
          <p:nvPr/>
        </p:nvSpPr>
        <p:spPr>
          <a:xfrm>
            <a:off x="2654210" y="2952928"/>
            <a:ext cx="1680412" cy="855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CoT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B04F0-B540-98B6-2084-1B7AD7E756F7}"/>
              </a:ext>
            </a:extLst>
          </p:cNvPr>
          <p:cNvSpPr txBox="1"/>
          <p:nvPr/>
        </p:nvSpPr>
        <p:spPr>
          <a:xfrm>
            <a:off x="169333" y="6380889"/>
            <a:ext cx="1934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rial" panose="020B0604020202020204" pitchFamily="34" charset="0"/>
                <a:cs typeface="Arial" panose="020B0604020202020204" pitchFamily="34" charset="0"/>
              </a:rPr>
              <a:t>CoT: Chain-of-thought</a:t>
            </a:r>
            <a:endParaRPr lang="ko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2CB162-57F2-4FA2-3C0F-6B1E8568022B}"/>
              </a:ext>
            </a:extLst>
          </p:cNvPr>
          <p:cNvSpPr/>
          <p:nvPr/>
        </p:nvSpPr>
        <p:spPr>
          <a:xfrm>
            <a:off x="300789" y="2952928"/>
            <a:ext cx="1680412" cy="855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CoT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080C75-BEAA-9FC2-A8C6-74240A6DF82A}"/>
              </a:ext>
            </a:extLst>
          </p:cNvPr>
          <p:cNvSpPr/>
          <p:nvPr/>
        </p:nvSpPr>
        <p:spPr>
          <a:xfrm>
            <a:off x="5007631" y="2958125"/>
            <a:ext cx="1680412" cy="855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images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524818-9639-1AD1-4D28-98D9E06A5067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1140995" y="2430375"/>
            <a:ext cx="5024434" cy="5225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2631CE-CC18-7BF7-5B8F-5203E3198197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3494416" y="2430375"/>
            <a:ext cx="2671013" cy="5225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6A0A963-1B75-4D25-95E4-F0E52CCFDA3B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5847837" y="2430375"/>
            <a:ext cx="317592" cy="527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8DAAC9-7D0A-A374-58D5-0EF8138A950A}"/>
              </a:ext>
            </a:extLst>
          </p:cNvPr>
          <p:cNvSpPr txBox="1"/>
          <p:nvPr/>
        </p:nvSpPr>
        <p:spPr>
          <a:xfrm>
            <a:off x="304799" y="839722"/>
            <a:ext cx="146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598581-9DC4-55BA-F034-BC5E59B92AB5}"/>
              </a:ext>
            </a:extLst>
          </p:cNvPr>
          <p:cNvSpPr txBox="1"/>
          <p:nvPr/>
        </p:nvSpPr>
        <p:spPr>
          <a:xfrm>
            <a:off x="1443622" y="1395720"/>
            <a:ext cx="1210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Extensive</a:t>
            </a:r>
          </a:p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prompting</a:t>
            </a:r>
          </a:p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08226-1190-39A5-0956-B1808A2629E7}"/>
              </a:ext>
            </a:extLst>
          </p:cNvPr>
          <p:cNvSpPr/>
          <p:nvPr/>
        </p:nvSpPr>
        <p:spPr>
          <a:xfrm>
            <a:off x="9334188" y="2958688"/>
            <a:ext cx="2614221" cy="9621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possible bias perpetuated in GPT-4o</a:t>
            </a:r>
          </a:p>
          <a:p>
            <a:endParaRPr lang="en-US" altLang="ko-KR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F5D874-5FD6-29F7-A0BF-0E58F2F32E2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6165429" y="2430375"/>
            <a:ext cx="4475870" cy="5283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4AA185-52CA-5765-1AE2-537B6BA71803}"/>
              </a:ext>
            </a:extLst>
          </p:cNvPr>
          <p:cNvSpPr txBox="1"/>
          <p:nvPr/>
        </p:nvSpPr>
        <p:spPr>
          <a:xfrm>
            <a:off x="6165429" y="922375"/>
            <a:ext cx="281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temperature experiments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255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304473"/>
            <a:ext cx="13546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86E43-7665-4418-DC4C-28B43CCB7988}"/>
              </a:ext>
            </a:extLst>
          </p:cNvPr>
          <p:cNvSpPr txBox="1"/>
          <p:nvPr/>
        </p:nvSpPr>
        <p:spPr>
          <a:xfrm>
            <a:off x="304799" y="30447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4F9948-7D62-6586-FBD6-DDD2AB31D87C}"/>
              </a:ext>
            </a:extLst>
          </p:cNvPr>
          <p:cNvSpPr/>
          <p:nvPr/>
        </p:nvSpPr>
        <p:spPr>
          <a:xfrm>
            <a:off x="2797096" y="293018"/>
            <a:ext cx="6736666" cy="63667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KMLE exam questions (text + image)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 questions (185 questions with images)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8ED14C-82A2-532A-6E63-28E98F273FF4}"/>
              </a:ext>
            </a:extLst>
          </p:cNvPr>
          <p:cNvSpPr/>
          <p:nvPr/>
        </p:nvSpPr>
        <p:spPr>
          <a:xfrm>
            <a:off x="2797096" y="1284395"/>
            <a:ext cx="6736666" cy="1145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GPT-4o (text 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image)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default temperature (1.0)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Self-consistency (The most frequent answer to 20 responses.)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08A717-38AA-085C-C943-E3F3AB00D006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165429" y="929688"/>
            <a:ext cx="0" cy="354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1C55D0-3FE7-2631-6B3E-C2BD7D63341A}"/>
              </a:ext>
            </a:extLst>
          </p:cNvPr>
          <p:cNvSpPr/>
          <p:nvPr/>
        </p:nvSpPr>
        <p:spPr>
          <a:xfrm>
            <a:off x="2654210" y="2952928"/>
            <a:ext cx="1680412" cy="8550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CoT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B04F0-B540-98B6-2084-1B7AD7E756F7}"/>
              </a:ext>
            </a:extLst>
          </p:cNvPr>
          <p:cNvSpPr txBox="1"/>
          <p:nvPr/>
        </p:nvSpPr>
        <p:spPr>
          <a:xfrm>
            <a:off x="169333" y="6380889"/>
            <a:ext cx="1934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rial" panose="020B0604020202020204" pitchFamily="34" charset="0"/>
                <a:cs typeface="Arial" panose="020B0604020202020204" pitchFamily="34" charset="0"/>
              </a:rPr>
              <a:t>CoT: Chain-of-thought</a:t>
            </a:r>
            <a:endParaRPr lang="ko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2CB162-57F2-4FA2-3C0F-6B1E8568022B}"/>
              </a:ext>
            </a:extLst>
          </p:cNvPr>
          <p:cNvSpPr/>
          <p:nvPr/>
        </p:nvSpPr>
        <p:spPr>
          <a:xfrm>
            <a:off x="300789" y="2952928"/>
            <a:ext cx="1680412" cy="855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CoT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080C75-BEAA-9FC2-A8C6-74240A6DF82A}"/>
              </a:ext>
            </a:extLst>
          </p:cNvPr>
          <p:cNvSpPr/>
          <p:nvPr/>
        </p:nvSpPr>
        <p:spPr>
          <a:xfrm>
            <a:off x="5007631" y="2958125"/>
            <a:ext cx="1680412" cy="855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shot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CoT</a:t>
            </a:r>
          </a:p>
          <a:p>
            <a:r>
              <a:rPr lang="en-US" altLang="ko-K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images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524818-9639-1AD1-4D28-98D9E06A5067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1140995" y="2430375"/>
            <a:ext cx="5024434" cy="5225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2631CE-CC18-7BF7-5B8F-5203E3198197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3494416" y="2430375"/>
            <a:ext cx="2671013" cy="5225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6A0A963-1B75-4D25-95E4-F0E52CCFDA3B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5847837" y="2430375"/>
            <a:ext cx="317592" cy="527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8DAAC9-7D0A-A374-58D5-0EF8138A950A}"/>
              </a:ext>
            </a:extLst>
          </p:cNvPr>
          <p:cNvSpPr txBox="1"/>
          <p:nvPr/>
        </p:nvSpPr>
        <p:spPr>
          <a:xfrm>
            <a:off x="304799" y="839722"/>
            <a:ext cx="146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2D6FB-C81A-A51F-F947-49D0680F11F6}"/>
              </a:ext>
            </a:extLst>
          </p:cNvPr>
          <p:cNvSpPr txBox="1"/>
          <p:nvPr/>
        </p:nvSpPr>
        <p:spPr>
          <a:xfrm>
            <a:off x="422350" y="4147910"/>
            <a:ext cx="99659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You are a Korean medical school student taking the Korean Medical Licensing Examinations to become a Korean doctor. 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Answer the questions. Since the correct number of answers to this problem is %d, please provide exactly %d responses. 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Elaborate your reasoning before giving the final answer. Think step by step.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Give the answer in the following JSON format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"reasoning": "(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elaboarate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your reasoning here)",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"answer": (answer by number, please provide exactly %d responses)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BD7F3-A0BE-FD17-5249-1DB6D0248338}"/>
              </a:ext>
            </a:extLst>
          </p:cNvPr>
          <p:cNvSpPr txBox="1"/>
          <p:nvPr/>
        </p:nvSpPr>
        <p:spPr>
          <a:xfrm>
            <a:off x="300789" y="3855755"/>
            <a:ext cx="2761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Prompt: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33E3C4-02C5-D39D-8C46-9D6889D82C6B}"/>
              </a:ext>
            </a:extLst>
          </p:cNvPr>
          <p:cNvSpPr/>
          <p:nvPr/>
        </p:nvSpPr>
        <p:spPr>
          <a:xfrm>
            <a:off x="9334188" y="2958688"/>
            <a:ext cx="2614221" cy="9621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possible bias perpetuated in GPT-4o</a:t>
            </a:r>
          </a:p>
          <a:p>
            <a:endParaRPr lang="en-US" altLang="ko-KR" sz="16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0275B89-8088-A7C4-CC54-DDEAC586E97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165429" y="2430375"/>
            <a:ext cx="4475870" cy="5283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792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4874</TotalTime>
  <Words>2169</Words>
  <Application>Microsoft Macintosh PowerPoint</Application>
  <PresentationFormat>와이드스크린</PresentationFormat>
  <Paragraphs>425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and Validation of Machine Learning Models for the Prediction of Delirium after Cardiac Surgery</dc:title>
  <dc:creator>Desktop</dc:creator>
  <cp:lastModifiedBy>[학부생]윤태웅</cp:lastModifiedBy>
  <cp:revision>94</cp:revision>
  <dcterms:created xsi:type="dcterms:W3CDTF">2021-07-31T15:36:53Z</dcterms:created>
  <dcterms:modified xsi:type="dcterms:W3CDTF">2024-12-15T08:06:34Z</dcterms:modified>
</cp:coreProperties>
</file>